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64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06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819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4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88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722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36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89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5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52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FB468-2395-4B1D-9743-3D95F5F25B59}" type="datetimeFigureOut">
              <a:rPr lang="da-DK" smtClean="0"/>
              <a:t>21-01-2020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CBF3-1F0F-490D-9963-8AFB8527B318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D4A33B5-326E-4F91-91AF-423D470546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5076"/>
            <a:ext cx="12192000" cy="143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5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B4E0A-D876-4895-BE13-B4E9B56C1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latin typeface="Franklin Gothic Demi" panose="020B0703020102020204" pitchFamily="34" charset="0"/>
              </a:rPr>
              <a:t>Klik for at tilføje tekst</a:t>
            </a:r>
            <a:br>
              <a:rPr lang="da-DK" dirty="0">
                <a:latin typeface="Franklin Gothic Demi" panose="020B0703020102020204" pitchFamily="34" charset="0"/>
              </a:rPr>
            </a:br>
            <a:endParaRPr lang="da-DK" dirty="0">
              <a:latin typeface="Franklin Gothic Demi" panose="020B0703020102020204" pitchFamily="34" charset="0"/>
            </a:endParaRPr>
          </a:p>
        </p:txBody>
      </p:sp>
      <p:sp>
        <p:nvSpPr>
          <p:cNvPr id="14" name="Undertitel 13">
            <a:extLst>
              <a:ext uri="{FF2B5EF4-FFF2-40B4-BE49-F238E27FC236}">
                <a16:creationId xmlns:a16="http://schemas.microsoft.com/office/drawing/2014/main" id="{A5CEFD8C-9063-4C76-B74C-611C17F4B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1E77044-32E5-47B6-9253-FAEAAC48C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5076"/>
            <a:ext cx="12192000" cy="143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6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Franklin Gothic Demi</vt:lpstr>
      <vt:lpstr>Franklin Gothic Medium</vt:lpstr>
      <vt:lpstr>Office-tema</vt:lpstr>
      <vt:lpstr>Klik for at tilføje tekst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Flinch Gjedde</dc:creator>
  <cp:lastModifiedBy>Eva Flinch Gjedde</cp:lastModifiedBy>
  <cp:revision>4</cp:revision>
  <dcterms:created xsi:type="dcterms:W3CDTF">2020-01-21T09:45:17Z</dcterms:created>
  <dcterms:modified xsi:type="dcterms:W3CDTF">2020-01-21T11:35:50Z</dcterms:modified>
</cp:coreProperties>
</file>