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794519"/>
          </a:xfrm>
        </p:spPr>
        <p:txBody>
          <a:bodyPr anchor="t"/>
          <a:lstStyle>
            <a:lvl1pPr algn="l">
              <a:defRPr b="0">
                <a:latin typeface="Franklin Gothic Medium" pitchFamily="34" charset="0"/>
              </a:defRPr>
            </a:lvl1pPr>
          </a:lstStyle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3068960"/>
            <a:ext cx="7088832" cy="25698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Franklin Gothic Medium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dirty="0" smtClean="0"/>
              <a:t>Overskrift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D6F9-7BD2-4891-AC3A-18FFAB30C4D6}" type="datetimeFigureOut">
              <a:rPr lang="da-DK" smtClean="0"/>
              <a:pPr/>
              <a:t>12-06-2019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4D30A-8059-460C-BB43-0B8AD41AD2CA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0" name="Billede 9" descr="Skyline_2_bund_mlogo_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5419823"/>
            <a:ext cx="9144000" cy="14381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anklin Gothic Medium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Medium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2353"/>
            <a:ext cx="7772400" cy="794519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088832" cy="2569840"/>
          </a:xfrm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0</Words>
  <Application>Microsoft Office PowerPoint</Application>
  <PresentationFormat>Skærmshow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Dias nummer 1</vt:lpstr>
    </vt:vector>
  </TitlesOfParts>
  <Company>Ishøj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Eva Flinch Gjedde</dc:creator>
  <cp:lastModifiedBy>Eva Flinch Gjedde</cp:lastModifiedBy>
  <cp:revision>4</cp:revision>
  <dcterms:created xsi:type="dcterms:W3CDTF">2019-05-21T09:10:05Z</dcterms:created>
  <dcterms:modified xsi:type="dcterms:W3CDTF">2019-06-12T08:59:29Z</dcterms:modified>
</cp:coreProperties>
</file>