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6" autoAdjust="0"/>
    <p:restoredTop sz="94660"/>
  </p:normalViewPr>
  <p:slideViewPr>
    <p:cSldViewPr snapToGrid="0">
      <p:cViewPr>
        <p:scale>
          <a:sx n="100" d="100"/>
          <a:sy n="100" d="100"/>
        </p:scale>
        <p:origin x="1781" y="-61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63F0-01FE-4FA3-82F8-87AC7A833A5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688E-B399-4B39-B973-DBC7766A1CF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230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A1D7-5BDF-4316-A228-AC8EFCD6AB7A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8218-B0A5-4A5A-A4D3-E1E81F9B672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30217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7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03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29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36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15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018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2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7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5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1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4FE03-86F8-456C-A641-6090DDABF89F}" type="datetimeFigureOut">
              <a:rPr lang="da-DK" smtClean="0"/>
              <a:t>05-04-2018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9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ktangel 2057"/>
          <p:cNvSpPr/>
          <p:nvPr/>
        </p:nvSpPr>
        <p:spPr>
          <a:xfrm>
            <a:off x="-1" y="1579378"/>
            <a:ext cx="3224464" cy="1615235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Rektangel 30"/>
          <p:cNvSpPr/>
          <p:nvPr/>
        </p:nvSpPr>
        <p:spPr>
          <a:xfrm>
            <a:off x="3356658" y="1628797"/>
            <a:ext cx="331165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5"/>
              </a:spcAft>
            </a:pPr>
            <a:r>
              <a:rPr lang="da-DK" sz="1200" b="1" dirty="0" smtClean="0"/>
              <a:t>Opret ikke-borgerrettede aktiviteter på en rute</a:t>
            </a:r>
            <a:endParaRPr lang="da-DK" sz="1200" b="1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Vælg arbejdsformen Grundplan</a:t>
            </a:r>
            <a:r>
              <a:rPr lang="da-DK" sz="1200" b="1" dirty="0"/>
              <a:t> </a:t>
            </a:r>
            <a:r>
              <a:rPr lang="da-DK" sz="1200" dirty="0"/>
              <a:t>på </a:t>
            </a:r>
            <a:r>
              <a:rPr lang="da-DK" sz="1200" dirty="0" smtClean="0"/>
              <a:t>Planlægningsfanen.</a:t>
            </a:r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Find ønsket rute i rutevælgeren, samt </a:t>
            </a:r>
            <a:r>
              <a:rPr lang="da-DK" sz="1200" dirty="0"/>
              <a:t>ønsket dato for opstart af </a:t>
            </a:r>
            <a:r>
              <a:rPr lang="da-DK" sz="1200" dirty="0" smtClean="0"/>
              <a:t>aktiviteten.</a:t>
            </a:r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Klik på </a:t>
            </a:r>
            <a:r>
              <a:rPr lang="da-DK" sz="1200" b="1" dirty="0"/>
              <a:t>Intern tid</a:t>
            </a:r>
            <a:r>
              <a:rPr lang="da-DK" sz="1200" dirty="0"/>
              <a:t> og vælg din organisatoriske enhed. Vælg aktivitetstype nedenunder</a:t>
            </a:r>
            <a:r>
              <a:rPr lang="da-DK" sz="1200" dirty="0" smtClean="0"/>
              <a:t>:</a:t>
            </a:r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en-GB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en-GB" sz="1200" dirty="0" smtClean="0"/>
              <a:t> </a:t>
            </a:r>
            <a:endParaRPr lang="en-GB" sz="1200" dirty="0"/>
          </a:p>
        </p:txBody>
      </p:sp>
      <p:sp>
        <p:nvSpPr>
          <p:cNvPr id="2048" name="Rektangel 2047"/>
          <p:cNvSpPr/>
          <p:nvPr/>
        </p:nvSpPr>
        <p:spPr>
          <a:xfrm>
            <a:off x="-825676" y="703048"/>
            <a:ext cx="73281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da-DK" sz="3000" kern="1400" spc="25" dirty="0">
                <a:solidFill>
                  <a:srgbClr val="D53D20"/>
                </a:solidFill>
                <a:ea typeface="ＭＳ ゴシック" charset="-128"/>
                <a:cs typeface="Times New Roman" charset="0"/>
              </a:rPr>
              <a:t>Forskellige typer besøg og info om dem</a:t>
            </a:r>
            <a:endParaRPr lang="en-GB" sz="3000" kern="1400" spc="25" dirty="0">
              <a:effectLst/>
              <a:ea typeface="ＭＳ ゴシック" charset="-128"/>
              <a:cs typeface="Times New Roman" charset="0"/>
            </a:endParaRPr>
          </a:p>
        </p:txBody>
      </p:sp>
      <p:sp>
        <p:nvSpPr>
          <p:cNvPr id="2050" name="Tekstfelt 2049"/>
          <p:cNvSpPr txBox="1"/>
          <p:nvPr/>
        </p:nvSpPr>
        <p:spPr>
          <a:xfrm>
            <a:off x="4313674" y="234462"/>
            <a:ext cx="22456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/>
              <a:t>CuraPlan</a:t>
            </a:r>
            <a:r>
              <a:rPr lang="da-DK" sz="1200" dirty="0"/>
              <a:t> Navigationsseddel </a:t>
            </a:r>
            <a:r>
              <a:rPr lang="da-DK" sz="1200" dirty="0" smtClean="0"/>
              <a:t>11</a:t>
            </a:r>
            <a:endParaRPr lang="da-DK" sz="1200" dirty="0"/>
          </a:p>
          <a:p>
            <a:endParaRPr lang="da-DK" dirty="0"/>
          </a:p>
        </p:txBody>
      </p:sp>
      <p:cxnSp>
        <p:nvCxnSpPr>
          <p:cNvPr id="2052" name="Lige forbindelse 2051"/>
          <p:cNvCxnSpPr/>
          <p:nvPr/>
        </p:nvCxnSpPr>
        <p:spPr>
          <a:xfrm>
            <a:off x="386862" y="1293482"/>
            <a:ext cx="60268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kstfelt 2056"/>
          <p:cNvSpPr txBox="1"/>
          <p:nvPr/>
        </p:nvSpPr>
        <p:spPr>
          <a:xfrm>
            <a:off x="245416" y="1716667"/>
            <a:ext cx="279400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>
                <a:ea typeface="Arial" charset="0"/>
                <a:cs typeface="Arial" charset="0"/>
              </a:rPr>
              <a:t>Medarbejderens kalender</a:t>
            </a:r>
          </a:p>
          <a:p>
            <a:endParaRPr lang="da-DK" sz="800" dirty="0">
              <a:ea typeface="Arial" charset="0"/>
              <a:cs typeface="Arial" charset="0"/>
            </a:endParaRPr>
          </a:p>
          <a:p>
            <a:r>
              <a:rPr lang="da-DK" sz="1200" dirty="0"/>
              <a:t>Man kan </a:t>
            </a:r>
            <a:r>
              <a:rPr lang="da-DK" sz="1200" i="1" dirty="0"/>
              <a:t>ikke</a:t>
            </a:r>
            <a:r>
              <a:rPr lang="da-DK" sz="1200" dirty="0"/>
              <a:t> i </a:t>
            </a:r>
            <a:r>
              <a:rPr lang="da-DK" sz="1200" dirty="0" err="1"/>
              <a:t>CuraPlan</a:t>
            </a:r>
            <a:r>
              <a:rPr lang="da-DK" sz="1200" dirty="0"/>
              <a:t> </a:t>
            </a:r>
            <a:r>
              <a:rPr lang="da-DK" sz="1200" i="1" dirty="0"/>
              <a:t>oprette</a:t>
            </a:r>
            <a:r>
              <a:rPr lang="da-DK" sz="1200" dirty="0"/>
              <a:t> aktiviteter i en medarbejders kalender. Men hvis en medarbejder er sat på en rute, vises aktiviteter fra </a:t>
            </a:r>
            <a:r>
              <a:rPr lang="da-DK" sz="1200" dirty="0" smtClean="0"/>
              <a:t>hans/hendes </a:t>
            </a:r>
            <a:r>
              <a:rPr lang="da-DK" sz="1200" dirty="0"/>
              <a:t>kalender i ruten, så du kan planlægge efter dem.</a:t>
            </a:r>
            <a:endParaRPr lang="en-GB" sz="1200" dirty="0"/>
          </a:p>
        </p:txBody>
      </p:sp>
      <p:pic>
        <p:nvPicPr>
          <p:cNvPr id="17" name="Picture 1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46" y="3358484"/>
            <a:ext cx="5935980" cy="19354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45946" y="5453848"/>
            <a:ext cx="6188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/>
              <a:t>Så kan du trække aktiviteten – fx møde – ind i grundplanen eller </a:t>
            </a:r>
            <a:r>
              <a:rPr lang="da-DK" sz="1200" dirty="0" smtClean="0"/>
              <a:t>dag-til-dag-kalenderen.</a:t>
            </a:r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/>
              <a:t>Hvis du dobbeltklikker på aktiviteten under </a:t>
            </a:r>
            <a:r>
              <a:rPr lang="da-DK" sz="1200" dirty="0" smtClean="0"/>
              <a:t>”Intern tid” </a:t>
            </a:r>
            <a:r>
              <a:rPr lang="da-DK" sz="1200" dirty="0"/>
              <a:t>kan du vælge tidspunkt, frekvens, varighed og de ugedage, aktiviteten skal lægges ind (du kan dobbeltklikke i det grå felt ved en ugedag og indsætte et særligt tidspunkt, hvis det skal være et andet end de andre ugedage):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95946" y="6800309"/>
            <a:ext cx="6026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/>
              <a:t>Opret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akutbesøg</a:t>
            </a:r>
            <a:endParaRPr lang="en-US" sz="1200" b="1" dirty="0"/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 smtClean="0"/>
              <a:t>Akutbesøg </a:t>
            </a:r>
            <a:r>
              <a:rPr lang="da-DK" sz="1200" dirty="0"/>
              <a:t>er enkeltstående besøg, som ikke er knyttet til en ydelse. Fx nødkald. De oprettes i </a:t>
            </a:r>
            <a:r>
              <a:rPr lang="da-DK" sz="1200" dirty="0" smtClean="0"/>
              <a:t>Dag-til-dag-kalenderen.</a:t>
            </a:r>
            <a:endParaRPr lang="en-GB" sz="1200" dirty="0"/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 smtClean="0"/>
              <a:t>Dobbeltklik på en rute </a:t>
            </a:r>
            <a:r>
              <a:rPr lang="da-DK" sz="1200" dirty="0"/>
              <a:t>og </a:t>
            </a:r>
            <a:r>
              <a:rPr lang="da-DK" sz="1200" dirty="0" smtClean="0"/>
              <a:t>tidspunkt</a:t>
            </a:r>
            <a:r>
              <a:rPr lang="da-DK" sz="1200" dirty="0"/>
              <a:t>. Vælg enkeltaftale. Indsæt varighed og evt. besøgsnote:</a:t>
            </a:r>
            <a:endParaRPr lang="en-GB" sz="1200" dirty="0"/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endParaRPr lang="en-US" sz="1200" b="1" dirty="0" smtClean="0"/>
          </a:p>
          <a:p>
            <a:endParaRPr lang="en-US" sz="1200" b="1" dirty="0"/>
          </a:p>
        </p:txBody>
      </p:sp>
      <p:pic>
        <p:nvPicPr>
          <p:cNvPr id="21" name="Picture 2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62" y="7694767"/>
            <a:ext cx="3931772" cy="188992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Rektangel 2057"/>
          <p:cNvSpPr/>
          <p:nvPr/>
        </p:nvSpPr>
        <p:spPr>
          <a:xfrm>
            <a:off x="4800601" y="7874657"/>
            <a:ext cx="2080236" cy="1615235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Tekstfelt 2056"/>
          <p:cNvSpPr txBox="1"/>
          <p:nvPr/>
        </p:nvSpPr>
        <p:spPr>
          <a:xfrm>
            <a:off x="4926726" y="8014988"/>
            <a:ext cx="1741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>
                <a:ea typeface="Arial" charset="0"/>
                <a:cs typeface="Arial" charset="0"/>
              </a:rPr>
              <a:t>Besøgshistorik</a:t>
            </a:r>
          </a:p>
          <a:p>
            <a:endParaRPr lang="da-DK" sz="800" dirty="0">
              <a:ea typeface="Arial" charset="0"/>
              <a:cs typeface="Arial" charset="0"/>
            </a:endParaRPr>
          </a:p>
          <a:p>
            <a:r>
              <a:rPr lang="da-DK" sz="1200" dirty="0" smtClean="0"/>
              <a:t>Ved at </a:t>
            </a:r>
            <a:r>
              <a:rPr lang="da-DK" sz="1200" dirty="0" err="1" smtClean="0"/>
              <a:t>højreklikke</a:t>
            </a:r>
            <a:r>
              <a:rPr lang="da-DK" sz="1200" dirty="0" smtClean="0"/>
              <a:t> </a:t>
            </a:r>
            <a:r>
              <a:rPr lang="da-DK" sz="1200" dirty="0"/>
              <a:t>på et </a:t>
            </a:r>
            <a:r>
              <a:rPr lang="da-DK" sz="1200" dirty="0" smtClean="0"/>
              <a:t>besøg, kan du </a:t>
            </a:r>
            <a:r>
              <a:rPr lang="da-DK" sz="1200" dirty="0"/>
              <a:t>se </a:t>
            </a:r>
            <a:r>
              <a:rPr lang="da-DK" sz="1200" dirty="0" smtClean="0"/>
              <a:t>besøgets </a:t>
            </a:r>
            <a:r>
              <a:rPr lang="da-DK" sz="1200" dirty="0"/>
              <a:t>historik: Hvor lå det før, hvem flyttede </a:t>
            </a:r>
            <a:r>
              <a:rPr lang="da-DK" sz="1200" dirty="0" smtClean="0"/>
              <a:t>det, osv.</a:t>
            </a:r>
            <a:endParaRPr lang="en-GB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287" y="6378733"/>
            <a:ext cx="6066046" cy="32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224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ゴシック</vt:lpstr>
      <vt:lpstr>Arial</vt:lpstr>
      <vt:lpstr>Calibri</vt:lpstr>
      <vt:lpstr>Calibri Light</vt:lpstr>
      <vt:lpstr>Times New Roman</vt:lpstr>
      <vt:lpstr>Office-tema</vt:lpstr>
      <vt:lpstr>PowerPoint Presentation</vt:lpstr>
    </vt:vector>
  </TitlesOfParts>
  <Company>Aarhus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Marie Blæsild</dc:creator>
  <cp:lastModifiedBy>Silje Marie Meltvedt</cp:lastModifiedBy>
  <cp:revision>24</cp:revision>
  <dcterms:created xsi:type="dcterms:W3CDTF">2018-02-26T12:25:53Z</dcterms:created>
  <dcterms:modified xsi:type="dcterms:W3CDTF">2018-04-05T12:03:04Z</dcterms:modified>
</cp:coreProperties>
</file>