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3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93" autoAdjust="0"/>
    <p:restoredTop sz="94660"/>
  </p:normalViewPr>
  <p:slideViewPr>
    <p:cSldViewPr snapToGrid="0">
      <p:cViewPr>
        <p:scale>
          <a:sx n="140" d="100"/>
          <a:sy n="140" d="100"/>
        </p:scale>
        <p:origin x="2792" y="14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663F0-01FE-4FA3-82F8-87AC7A833A5F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1688E-B399-4B39-B973-DBC7766A1C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12303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FA1D7-5BDF-4316-A228-AC8EFCD6AB7A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68218-B0A5-4A5A-A4D3-E1E81F9B672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02171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FE03-86F8-456C-A641-6090DDABF89F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2253-9CB0-466D-9222-9688DC5C9D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376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FE03-86F8-456C-A641-6090DDABF89F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2253-9CB0-466D-9222-9688DC5C9D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03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FE03-86F8-456C-A641-6090DDABF89F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2253-9CB0-466D-9222-9688DC5C9D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291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FE03-86F8-456C-A641-6090DDABF89F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2253-9CB0-466D-9222-9688DC5C9D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365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FE03-86F8-456C-A641-6090DDABF89F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2253-9CB0-466D-9222-9688DC5C9D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415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FE03-86F8-456C-A641-6090DDABF89F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2253-9CB0-466D-9222-9688DC5C9D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018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FE03-86F8-456C-A641-6090DDABF89F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2253-9CB0-466D-9222-9688DC5C9D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22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FE03-86F8-456C-A641-6090DDABF89F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2253-9CB0-466D-9222-9688DC5C9D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734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FE03-86F8-456C-A641-6090DDABF89F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2253-9CB0-466D-9222-9688DC5C9D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454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FE03-86F8-456C-A641-6090DDABF89F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2253-9CB0-466D-9222-9688DC5C9D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10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FE03-86F8-456C-A641-6090DDABF89F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2253-9CB0-466D-9222-9688DC5C9D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081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4FE03-86F8-456C-A641-6090DDABF89F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32253-9CB0-466D-9222-9688DC5C9D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699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ektangel 2047"/>
          <p:cNvSpPr/>
          <p:nvPr/>
        </p:nvSpPr>
        <p:spPr>
          <a:xfrm>
            <a:off x="-825676" y="703048"/>
            <a:ext cx="7328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da-DK" sz="3200" kern="1400" spc="25" dirty="0">
                <a:solidFill>
                  <a:srgbClr val="D53D20"/>
                </a:solidFill>
                <a:ea typeface="ＭＳ ゴシック" charset="-128"/>
                <a:cs typeface="Times New Roman" charset="0"/>
              </a:rPr>
              <a:t>Arbejdstider</a:t>
            </a:r>
            <a:endParaRPr lang="en-GB" sz="2800" kern="1400" spc="25" dirty="0">
              <a:effectLst/>
              <a:ea typeface="ＭＳ ゴシック" charset="-128"/>
              <a:cs typeface="Times New Roman" charset="0"/>
            </a:endParaRPr>
          </a:p>
        </p:txBody>
      </p:sp>
      <p:sp>
        <p:nvSpPr>
          <p:cNvPr id="2050" name="Tekstfelt 2049"/>
          <p:cNvSpPr txBox="1"/>
          <p:nvPr/>
        </p:nvSpPr>
        <p:spPr>
          <a:xfrm>
            <a:off x="4313674" y="234462"/>
            <a:ext cx="22456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/>
              <a:t>CuraPlan</a:t>
            </a:r>
            <a:r>
              <a:rPr lang="da-DK" sz="1200" dirty="0"/>
              <a:t> Navigationsseddel </a:t>
            </a:r>
            <a:r>
              <a:rPr lang="da-DK" sz="1200" dirty="0" smtClean="0"/>
              <a:t>09b</a:t>
            </a:r>
            <a:endParaRPr lang="da-DK" sz="1200" dirty="0"/>
          </a:p>
          <a:p>
            <a:endParaRPr lang="da-DK" dirty="0"/>
          </a:p>
        </p:txBody>
      </p:sp>
      <p:cxnSp>
        <p:nvCxnSpPr>
          <p:cNvPr id="2052" name="Lige forbindelse 2051"/>
          <p:cNvCxnSpPr/>
          <p:nvPr/>
        </p:nvCxnSpPr>
        <p:spPr>
          <a:xfrm>
            <a:off x="386862" y="1293482"/>
            <a:ext cx="60268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6" t="14313" r="27075" b="69839"/>
          <a:stretch>
            <a:fillRect/>
          </a:stretch>
        </p:blipFill>
        <p:spPr bwMode="auto">
          <a:xfrm>
            <a:off x="3743033" y="8044607"/>
            <a:ext cx="2670726" cy="16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16225" y="1472489"/>
            <a:ext cx="6249712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altLang="en-US" sz="1200" b="1" dirty="0" smtClean="0"/>
              <a:t>Indtast arbejdstider på konkrete datoer</a:t>
            </a:r>
            <a:endParaRPr kumimoji="0" lang="da-DK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53D20"/>
              </a:buClr>
              <a:buSzTx/>
              <a:buFont typeface="Arial" charset="0"/>
              <a:buChar char="•"/>
              <a:tabLst/>
            </a:pPr>
            <a:r>
              <a:rPr kumimoji="0" lang="da-DK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Gå ind på fanen Arbejdstid.</a:t>
            </a:r>
            <a:endParaRPr lang="da-DK" altLang="en-US" sz="120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53D20"/>
              </a:buClr>
              <a:buSzTx/>
              <a:buFont typeface="Arial" charset="0"/>
              <a:buChar char="•"/>
              <a:tabLst/>
            </a:pPr>
            <a:r>
              <a:rPr kumimoji="0" lang="da-DK" alt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Vælg en medarbejder fra drop-</a:t>
            </a:r>
            <a:r>
              <a:rPr kumimoji="0" lang="da-DK" altLang="en-US" sz="12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down</a:t>
            </a:r>
            <a:r>
              <a:rPr kumimoji="0" lang="da-DK" alt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menuen øverst i venstre side af skærmbilledet.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53D20"/>
              </a:buClr>
              <a:buSzTx/>
              <a:buFont typeface="Arial" charset="0"/>
              <a:buChar char="•"/>
              <a:tabLst/>
            </a:pPr>
            <a:r>
              <a:rPr lang="da-DK" altLang="en-US" sz="1200" dirty="0" smtClean="0"/>
              <a:t>Indtast et tidsrum (fra dato til dato), for at få vist den pågældende medarbejders arbejdstider for dagene i det valgte tidsrum.</a:t>
            </a: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3D20"/>
              </a:buClr>
              <a:buFont typeface="Arial" charset="0"/>
              <a:buChar char="•"/>
            </a:pPr>
            <a:r>
              <a:rPr lang="da-DK" altLang="en-US" sz="1200" dirty="0"/>
              <a:t>Dobbeltklik på den dato, du ønsker at redigere arbejdstiden for.</a:t>
            </a: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3D20"/>
              </a:buClr>
              <a:buFont typeface="Arial" charset="0"/>
              <a:buChar char="•"/>
            </a:pPr>
            <a:r>
              <a:rPr lang="da-DK" altLang="en-US" sz="1200" dirty="0"/>
              <a:t>Indtast den aftalte arbejdstid.</a:t>
            </a: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3D20"/>
              </a:buClr>
              <a:buFont typeface="Arial" charset="0"/>
              <a:buChar char="•"/>
            </a:pPr>
            <a:r>
              <a:rPr lang="da-DK" altLang="en-US" sz="1200" dirty="0"/>
              <a:t>NB: De indtastede arbejdstider gælder kun for den specifikke dato, som de er indtastet på!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53D20"/>
              </a:buClr>
              <a:buSzTx/>
              <a:buFont typeface="Arial" charset="0"/>
              <a:buChar char="•"/>
              <a:tabLst/>
            </a:pPr>
            <a:endParaRPr lang="da-DK" altLang="en-US" sz="1200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16225" y="6154414"/>
            <a:ext cx="33144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Sæt en medarbejder fraværende på Arbejdstid-fanen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53D20"/>
              </a:buClr>
              <a:buSzTx/>
              <a:buFont typeface="Arial" charset="0"/>
              <a:buChar char="•"/>
              <a:tabLst/>
            </a:pPr>
            <a:r>
              <a:rPr kumimoji="0" lang="da-DK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Gå ind på fanen </a:t>
            </a:r>
            <a:r>
              <a:rPr lang="da-DK" altLang="en-US" sz="1200" dirty="0" smtClean="0"/>
              <a:t>A</a:t>
            </a:r>
            <a:r>
              <a:rPr kumimoji="0" lang="da-DK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rbejdstid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53D20"/>
              </a:buClr>
              <a:buSzTx/>
              <a:buFont typeface="Arial" charset="0"/>
              <a:buChar char="•"/>
              <a:tabLst/>
            </a:pPr>
            <a:r>
              <a:rPr kumimoji="0" lang="da-DK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Hold museknappen inde og markér de valgte datoer</a:t>
            </a:r>
            <a:r>
              <a:rPr lang="da-DK" altLang="en-US" sz="1200" dirty="0"/>
              <a:t>,</a:t>
            </a:r>
            <a:r>
              <a:rPr kumimoji="0" lang="da-DK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a-DK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højreklik</a:t>
            </a:r>
            <a:r>
              <a:rPr kumimoji="0" lang="da-DK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og sæt status ”Fri”.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033" y="6157609"/>
            <a:ext cx="2670726" cy="15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60483" y="771099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6225" y="8051416"/>
            <a:ext cx="29954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3D20"/>
              </a:buClr>
            </a:pPr>
            <a:r>
              <a:rPr lang="da-DK" altLang="en-US" sz="1200" b="1" dirty="0">
                <a:solidFill>
                  <a:prstClr val="black"/>
                </a:solidFill>
              </a:rPr>
              <a:t>Sæt en afløser på</a:t>
            </a: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53D20"/>
              </a:buClr>
              <a:buFont typeface="Arial" charset="0"/>
              <a:buChar char="•"/>
            </a:pPr>
            <a:r>
              <a:rPr lang="da-DK" altLang="en-US" sz="1200" dirty="0">
                <a:solidFill>
                  <a:prstClr val="black"/>
                </a:solidFill>
              </a:rPr>
              <a:t>Hvis du vil sætte en afløser på en rute, skal du </a:t>
            </a:r>
            <a:r>
              <a:rPr lang="da-DK" altLang="en-US" sz="1200" dirty="0" smtClean="0">
                <a:solidFill>
                  <a:prstClr val="black"/>
                </a:solidFill>
              </a:rPr>
              <a:t>i Planlægningsfanen </a:t>
            </a:r>
            <a:r>
              <a:rPr lang="da-DK" altLang="en-US" sz="1200" dirty="0" err="1" smtClean="0">
                <a:solidFill>
                  <a:prstClr val="black"/>
                </a:solidFill>
              </a:rPr>
              <a:t>højreklikke</a:t>
            </a:r>
            <a:r>
              <a:rPr lang="da-DK" altLang="en-US" sz="1200" dirty="0" smtClean="0">
                <a:solidFill>
                  <a:prstClr val="black"/>
                </a:solidFill>
              </a:rPr>
              <a:t> </a:t>
            </a:r>
            <a:r>
              <a:rPr lang="da-DK" altLang="en-US" sz="1200" dirty="0">
                <a:solidFill>
                  <a:prstClr val="black"/>
                </a:solidFill>
              </a:rPr>
              <a:t>på ruterubrikken for den valgte rute i ruteviseren og klikke på ”sæt afløser på den valgte dato”. Afløserlisten viser hvem der er ledig.</a:t>
            </a:r>
          </a:p>
          <a:p>
            <a:endParaRPr lang="da-DK" dirty="0"/>
          </a:p>
        </p:txBody>
      </p:sp>
      <p:grpSp>
        <p:nvGrpSpPr>
          <p:cNvPr id="12" name="Group 11"/>
          <p:cNvGrpSpPr/>
          <p:nvPr/>
        </p:nvGrpSpPr>
        <p:grpSpPr>
          <a:xfrm>
            <a:off x="392427" y="3557582"/>
            <a:ext cx="5977324" cy="2130509"/>
            <a:chOff x="316225" y="3853919"/>
            <a:chExt cx="5977324" cy="213050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079" y="4109125"/>
              <a:ext cx="1886470" cy="74609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25" y="3853919"/>
              <a:ext cx="3818467" cy="2130509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973431" y="4257867"/>
              <a:ext cx="2340243" cy="3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6-Point Star 24"/>
            <p:cNvSpPr/>
            <p:nvPr/>
          </p:nvSpPr>
          <p:spPr>
            <a:xfrm>
              <a:off x="1808834" y="4208018"/>
              <a:ext cx="95086" cy="85849"/>
            </a:xfrm>
            <a:prstGeom prst="star6">
              <a:avLst/>
            </a:prstGeom>
            <a:solidFill>
              <a:srgbClr val="FFFF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216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159</Words>
  <Application>Microsoft Macintosh PowerPoint</Application>
  <PresentationFormat>A4 Paper (210x297 mm)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ＭＳ ゴシック</vt:lpstr>
      <vt:lpstr>Times New Roman</vt:lpstr>
      <vt:lpstr>Arial</vt:lpstr>
      <vt:lpstr>Office-tema</vt:lpstr>
      <vt:lpstr>PowerPoint Presentation</vt:lpstr>
    </vt:vector>
  </TitlesOfParts>
  <Company>Aarhus University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Marie Blæsild</dc:creator>
  <cp:lastModifiedBy>Microsoft Office User</cp:lastModifiedBy>
  <cp:revision>30</cp:revision>
  <dcterms:created xsi:type="dcterms:W3CDTF">2018-02-26T12:25:53Z</dcterms:created>
  <dcterms:modified xsi:type="dcterms:W3CDTF">2018-05-16T09:13:29Z</dcterms:modified>
</cp:coreProperties>
</file>