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3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66" autoAdjust="0"/>
    <p:restoredTop sz="94660"/>
  </p:normalViewPr>
  <p:slideViewPr>
    <p:cSldViewPr snapToGrid="0">
      <p:cViewPr>
        <p:scale>
          <a:sx n="150" d="100"/>
          <a:sy n="150" d="100"/>
        </p:scale>
        <p:origin x="2456" y="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663F0-01FE-4FA3-82F8-87AC7A833A5F}" type="datetimeFigureOut">
              <a:rPr lang="da-DK" smtClean="0"/>
              <a:t>16/05/2018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688E-B399-4B39-B973-DBC7766A1CF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2303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A1D7-5BDF-4316-A228-AC8EFCD6AB7A}" type="datetimeFigureOut">
              <a:rPr lang="da-DK" smtClean="0"/>
              <a:t>16/05/2018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68218-B0A5-4A5A-A4D3-E1E81F9B672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302171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16/05/2018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376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16/05/2018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03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16/05/2018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291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16/05/2018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36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16/05/2018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415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16/05/2018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0181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16/05/2018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22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16/05/2018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734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16/05/2018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454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16/05/2018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10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16/05/2018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08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4FE03-86F8-456C-A641-6090DDABF89F}" type="datetimeFigureOut">
              <a:rPr lang="da-DK" smtClean="0"/>
              <a:t>16/05/2018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699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ktangel 2057"/>
          <p:cNvSpPr/>
          <p:nvPr/>
        </p:nvSpPr>
        <p:spPr>
          <a:xfrm>
            <a:off x="333285" y="7305268"/>
            <a:ext cx="6134047" cy="2465620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31" name="Rektangel 30"/>
          <p:cNvSpPr/>
          <p:nvPr/>
        </p:nvSpPr>
        <p:spPr>
          <a:xfrm>
            <a:off x="386862" y="1529775"/>
            <a:ext cx="6281448" cy="5927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5"/>
              </a:spcAft>
            </a:pPr>
            <a:r>
              <a:rPr lang="da-DK" sz="1200" b="1" dirty="0" smtClean="0"/>
              <a:t>Opret en rullende vagtplan</a:t>
            </a:r>
            <a:endParaRPr lang="da-DK" sz="1200" b="1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Åbn en medarbejders stamdata ved at dobbeltklikke på medarbejderens navn under Administrationsfanens underfane ”Personale”.</a:t>
            </a:r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Du </a:t>
            </a:r>
            <a:r>
              <a:rPr lang="da-DK" sz="1200" dirty="0"/>
              <a:t>lægger en medarbejders faste arbejdstider ind via </a:t>
            </a:r>
            <a:r>
              <a:rPr lang="da-DK" sz="1200" dirty="0" smtClean="0"/>
              <a:t>stamdatatabellen</a:t>
            </a:r>
            <a:r>
              <a:rPr lang="en-GB" sz="1200" dirty="0" smtClean="0"/>
              <a:t> </a:t>
            </a:r>
            <a:r>
              <a:rPr lang="da-DK" sz="1200" dirty="0"/>
              <a:t>(se </a:t>
            </a:r>
            <a:r>
              <a:rPr lang="da-DK" sz="1200" dirty="0" smtClean="0"/>
              <a:t>nedenfor).</a:t>
            </a:r>
            <a:endParaRPr lang="en-GB" sz="1200" dirty="0" smtClean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Arbejdstiderne lægges </a:t>
            </a:r>
            <a:r>
              <a:rPr lang="da-DK" sz="1200" dirty="0"/>
              <a:t>i en rullende vagtplan, som gentages hver uge, hver 2. uge, hver 3. uge eller hvor lang en periode, der nu er brug for.</a:t>
            </a:r>
            <a:endParaRPr lang="en-GB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Tryk </a:t>
            </a:r>
            <a:r>
              <a:rPr lang="da-DK" sz="1200" dirty="0"/>
              <a:t>på +-symbolet hvis du vil tilføje </a:t>
            </a:r>
            <a:r>
              <a:rPr lang="da-DK" sz="1200" dirty="0" smtClean="0"/>
              <a:t>eller fjerne </a:t>
            </a:r>
            <a:r>
              <a:rPr lang="da-DK" sz="1200" dirty="0"/>
              <a:t>en uge fra </a:t>
            </a:r>
            <a:r>
              <a:rPr lang="da-DK" sz="1200" dirty="0" smtClean="0"/>
              <a:t>vagtplanen.</a:t>
            </a:r>
            <a:endParaRPr lang="da-DK" sz="1200" dirty="0" smtClean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/>
              <a:t>Hver fane i </a:t>
            </a:r>
            <a:r>
              <a:rPr lang="da-DK" sz="1200" dirty="0" smtClean="0"/>
              <a:t>stamdatatabellen </a:t>
            </a:r>
            <a:r>
              <a:rPr lang="da-DK" sz="1200" dirty="0"/>
              <a:t>beskriver arbejdstiderne i én af ugerne i den rullende vagtplan: Uge 1, Uge 2, osv. Nederst på </a:t>
            </a:r>
            <a:r>
              <a:rPr lang="da-DK" sz="1200" dirty="0" smtClean="0"/>
              <a:t>stamdatatabellen</a:t>
            </a:r>
            <a:r>
              <a:rPr lang="da-DK" sz="1200" dirty="0"/>
              <a:t> </a:t>
            </a:r>
            <a:r>
              <a:rPr lang="da-DK" sz="1200" dirty="0" smtClean="0"/>
              <a:t>(blå markering)</a:t>
            </a:r>
            <a:r>
              <a:rPr lang="da-DK" sz="1200" dirty="0" smtClean="0"/>
              <a:t> </a:t>
            </a:r>
            <a:r>
              <a:rPr lang="da-DK" sz="1200" dirty="0"/>
              <a:t>kan du se, på hvilke datoer den pågældende </a:t>
            </a:r>
            <a:r>
              <a:rPr lang="da-DK" sz="1200" dirty="0" smtClean="0"/>
              <a:t>vagtplansuge </a:t>
            </a:r>
            <a:r>
              <a:rPr lang="da-DK" sz="1200" dirty="0"/>
              <a:t>falder.</a:t>
            </a:r>
            <a:endParaRPr lang="en-GB" sz="1200" dirty="0"/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/>
              <a:t>Når rullevagtplanen har det rigtige antal uger, udfylder du arbejdstiderne i alle ugerne. Fjern fluebenet for de ugedage, hvor medarbejderen ikke har vagt</a:t>
            </a:r>
            <a:r>
              <a:rPr lang="da-DK" sz="1200" dirty="0" smtClean="0"/>
              <a:t>.</a:t>
            </a:r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/>
              <a:t>For vagter, som går hen over midnat, sætter du et + foran sluttidspunktet; fx ”+05:00</a:t>
            </a:r>
            <a:r>
              <a:rPr lang="da-DK" sz="1200" dirty="0" smtClean="0"/>
              <a:t>”</a:t>
            </a:r>
            <a:endParaRPr lang="en-GB" sz="1200" dirty="0"/>
          </a:p>
        </p:txBody>
      </p:sp>
      <p:sp>
        <p:nvSpPr>
          <p:cNvPr id="2048" name="Rektangel 2047"/>
          <p:cNvSpPr/>
          <p:nvPr/>
        </p:nvSpPr>
        <p:spPr>
          <a:xfrm>
            <a:off x="-825676" y="703048"/>
            <a:ext cx="73281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da-DK" sz="3200" kern="1400" spc="25" dirty="0">
                <a:solidFill>
                  <a:srgbClr val="D53D20"/>
                </a:solidFill>
                <a:latin typeface="Arial" charset="0"/>
                <a:ea typeface="ＭＳ ゴシック" charset="-128"/>
                <a:cs typeface="Times New Roman" charset="0"/>
              </a:rPr>
              <a:t>Rullende vagtplan</a:t>
            </a:r>
            <a:endParaRPr lang="en-GB" sz="2800" kern="1400" spc="25" dirty="0">
              <a:effectLst/>
              <a:latin typeface="Arial" charset="0"/>
              <a:ea typeface="ＭＳ ゴシック" charset="-128"/>
              <a:cs typeface="Times New Roman" charset="0"/>
            </a:endParaRPr>
          </a:p>
        </p:txBody>
      </p:sp>
      <p:sp>
        <p:nvSpPr>
          <p:cNvPr id="2050" name="Tekstfelt 2049"/>
          <p:cNvSpPr txBox="1"/>
          <p:nvPr/>
        </p:nvSpPr>
        <p:spPr>
          <a:xfrm>
            <a:off x="4313674" y="234462"/>
            <a:ext cx="22456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err="1"/>
              <a:t>CuraPlan</a:t>
            </a:r>
            <a:r>
              <a:rPr lang="da-DK" sz="1200" dirty="0"/>
              <a:t> Navigationsseddel </a:t>
            </a:r>
            <a:r>
              <a:rPr lang="da-DK" sz="1200" dirty="0" smtClean="0"/>
              <a:t>09a</a:t>
            </a:r>
            <a:endParaRPr lang="da-DK" sz="1200" dirty="0"/>
          </a:p>
          <a:p>
            <a:endParaRPr lang="da-DK" dirty="0"/>
          </a:p>
        </p:txBody>
      </p:sp>
      <p:cxnSp>
        <p:nvCxnSpPr>
          <p:cNvPr id="2052" name="Lige forbindelse 2051"/>
          <p:cNvCxnSpPr/>
          <p:nvPr/>
        </p:nvCxnSpPr>
        <p:spPr>
          <a:xfrm>
            <a:off x="386862" y="1293482"/>
            <a:ext cx="602689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7" name="Tekstfelt 2056"/>
          <p:cNvSpPr txBox="1"/>
          <p:nvPr/>
        </p:nvSpPr>
        <p:spPr>
          <a:xfrm>
            <a:off x="563617" y="7397772"/>
            <a:ext cx="56733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b="1" dirty="0" smtClean="0"/>
              <a:t>Hvordan vagtplanerne rulles ud</a:t>
            </a:r>
          </a:p>
          <a:p>
            <a:endParaRPr lang="da-DK" sz="800" dirty="0"/>
          </a:p>
          <a:p>
            <a:r>
              <a:rPr lang="da-DK" sz="1200" dirty="0" smtClean="0"/>
              <a:t>Systemet </a:t>
            </a:r>
            <a:r>
              <a:rPr lang="da-DK" sz="1200" dirty="0"/>
              <a:t>ruller automatisk vagtplanerne ud i kalenderen hver uge efter dette mønster:</a:t>
            </a:r>
            <a:endParaRPr lang="en-GB" sz="1200" dirty="0"/>
          </a:p>
          <a:p>
            <a:pPr marL="171450" lvl="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/>
              <a:t>Alle </a:t>
            </a:r>
            <a:r>
              <a:rPr lang="da-DK" sz="1200" u="sng" dirty="0"/>
              <a:t>2</a:t>
            </a:r>
            <a:r>
              <a:rPr lang="da-DK" sz="1200" u="sng" dirty="0" smtClean="0"/>
              <a:t>-ugersplaner </a:t>
            </a:r>
            <a:r>
              <a:rPr lang="da-DK" sz="1200" u="sng" dirty="0"/>
              <a:t>følges</a:t>
            </a:r>
            <a:r>
              <a:rPr lang="da-DK" sz="1200" dirty="0"/>
              <a:t> ad; dvs. deres Uge 1 falder altid i samme </a:t>
            </a:r>
            <a:r>
              <a:rPr lang="da-DK" sz="1200" dirty="0" smtClean="0"/>
              <a:t>uge</a:t>
            </a:r>
            <a:endParaRPr lang="en-GB" sz="1200" dirty="0"/>
          </a:p>
          <a:p>
            <a:pPr marL="171450" lvl="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 smtClean="0"/>
              <a:t>Alle </a:t>
            </a:r>
            <a:r>
              <a:rPr lang="da-DK" sz="1200" u="sng" dirty="0"/>
              <a:t>3</a:t>
            </a:r>
            <a:r>
              <a:rPr lang="da-DK" sz="1200" u="sng" dirty="0" smtClean="0"/>
              <a:t>-ugersplaner </a:t>
            </a:r>
            <a:r>
              <a:rPr lang="da-DK" sz="1200" u="sng" dirty="0"/>
              <a:t>følges</a:t>
            </a:r>
            <a:r>
              <a:rPr lang="da-DK" sz="1200" dirty="0"/>
              <a:t> ad; dvs. deres Uge 1 falder altid i samme </a:t>
            </a:r>
            <a:r>
              <a:rPr lang="da-DK" sz="1200" dirty="0" smtClean="0"/>
              <a:t>uge</a:t>
            </a:r>
            <a:endParaRPr lang="en-GB" sz="1200" dirty="0"/>
          </a:p>
          <a:p>
            <a:pPr marL="171450" lvl="0" indent="-171450">
              <a:buClr>
                <a:srgbClr val="D53D20"/>
              </a:buClr>
              <a:buFont typeface="Arial" charset="0"/>
              <a:buChar char="•"/>
            </a:pPr>
            <a:r>
              <a:rPr lang="da-DK" sz="1200" dirty="0" smtClean="0"/>
              <a:t>Osv</a:t>
            </a:r>
            <a:r>
              <a:rPr lang="da-DK" sz="1200" dirty="0"/>
              <a:t>.</a:t>
            </a:r>
            <a:endParaRPr lang="en-GB" sz="1200" dirty="0"/>
          </a:p>
          <a:p>
            <a:r>
              <a:rPr lang="da-DK" sz="1200" dirty="0"/>
              <a:t> </a:t>
            </a:r>
            <a:endParaRPr lang="en-GB" sz="1200" dirty="0"/>
          </a:p>
          <a:p>
            <a:r>
              <a:rPr lang="da-DK" sz="1200" dirty="0"/>
              <a:t>Det betyder, at når du fx opretter en ny 3-ugers vagtplan, så bliver vagtplanens Uge 1 datofastlagt, så den falder sammen med Uge 1 i alle andre 3-ugers vagtplaner. </a:t>
            </a:r>
            <a:endParaRPr lang="en-GB" sz="1200" dirty="0"/>
          </a:p>
          <a:p>
            <a:endParaRPr lang="da-DK" sz="1200" dirty="0" smtClean="0"/>
          </a:p>
          <a:p>
            <a:r>
              <a:rPr lang="da-DK" sz="1200" dirty="0" smtClean="0"/>
              <a:t>Dermed </a:t>
            </a:r>
            <a:r>
              <a:rPr lang="da-DK" sz="1200" dirty="0"/>
              <a:t>er alle med </a:t>
            </a:r>
            <a:r>
              <a:rPr lang="da-DK" sz="1200" dirty="0"/>
              <a:t>3</a:t>
            </a:r>
            <a:r>
              <a:rPr lang="da-DK" sz="1200" dirty="0" smtClean="0"/>
              <a:t>-ugers </a:t>
            </a:r>
            <a:r>
              <a:rPr lang="da-DK" sz="1200" dirty="0"/>
              <a:t>vagtplan enige om, hvad Uge 1 er. </a:t>
            </a:r>
            <a:br>
              <a:rPr lang="da-DK" sz="1200" dirty="0"/>
            </a:br>
            <a:r>
              <a:rPr lang="da-DK" sz="1200" dirty="0"/>
              <a:t>Derimod er Uge 1 </a:t>
            </a:r>
            <a:r>
              <a:rPr lang="da-DK" sz="1200" i="1" dirty="0"/>
              <a:t>ikke </a:t>
            </a:r>
            <a:r>
              <a:rPr lang="da-DK" sz="1200" dirty="0"/>
              <a:t>nødvendigvis den samme for en </a:t>
            </a:r>
            <a:r>
              <a:rPr lang="da-DK" sz="1200" dirty="0"/>
              <a:t>2</a:t>
            </a:r>
            <a:r>
              <a:rPr lang="da-DK" sz="1200" dirty="0" smtClean="0"/>
              <a:t>-ugersplan </a:t>
            </a:r>
            <a:r>
              <a:rPr lang="da-DK" sz="1200" dirty="0"/>
              <a:t>og en </a:t>
            </a:r>
            <a:r>
              <a:rPr lang="da-DK" sz="1200" dirty="0"/>
              <a:t>3</a:t>
            </a:r>
            <a:r>
              <a:rPr lang="da-DK" sz="1200" dirty="0" smtClean="0"/>
              <a:t>-ugersplan</a:t>
            </a:r>
            <a:r>
              <a:rPr lang="da-DK" sz="1200" dirty="0"/>
              <a:t>.</a:t>
            </a:r>
            <a:endParaRPr lang="en-GB" sz="1200" dirty="0"/>
          </a:p>
        </p:txBody>
      </p:sp>
      <p:grpSp>
        <p:nvGrpSpPr>
          <p:cNvPr id="3" name="Group 2"/>
          <p:cNvGrpSpPr/>
          <p:nvPr/>
        </p:nvGrpSpPr>
        <p:grpSpPr>
          <a:xfrm>
            <a:off x="958103" y="3059009"/>
            <a:ext cx="5138965" cy="2868795"/>
            <a:chOff x="958104" y="3113832"/>
            <a:chExt cx="5138965" cy="2868795"/>
          </a:xfrm>
        </p:grpSpPr>
        <p:pic>
          <p:nvPicPr>
            <p:cNvPr id="17" name="Picture 1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152410" y="3113832"/>
              <a:ext cx="4495800" cy="2476500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>
              <a:off x="958104" y="5551740"/>
              <a:ext cx="513896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100" dirty="0">
                  <a:ea typeface="ＭＳ 明朝" charset="-128"/>
                  <a:cs typeface="Times New Roman" charset="0"/>
                </a:rPr>
                <a:t>Hvis medarbejderen </a:t>
              </a:r>
              <a:r>
                <a:rPr lang="da-DK" sz="1100" dirty="0" smtClean="0">
                  <a:ea typeface="ＭＳ 明朝" charset="-128"/>
                  <a:cs typeface="Times New Roman" charset="0"/>
                </a:rPr>
                <a:t>skal </a:t>
              </a:r>
              <a:r>
                <a:rPr lang="da-DK" sz="1100" dirty="0">
                  <a:ea typeface="ＭＳ 明朝" charset="-128"/>
                  <a:cs typeface="Times New Roman" charset="0"/>
                </a:rPr>
                <a:t>følge en vagtplan, som gentages hver 3. uge, skal man klikke på </a:t>
              </a:r>
              <a:r>
                <a:rPr lang="da-DK" sz="1100" b="1" dirty="0">
                  <a:ea typeface="ＭＳ 明朝" charset="-128"/>
                  <a:cs typeface="Times New Roman" charset="0"/>
                </a:rPr>
                <a:t>+</a:t>
              </a:r>
              <a:r>
                <a:rPr lang="da-DK" sz="1100" dirty="0">
                  <a:ea typeface="ＭＳ 明朝" charset="-128"/>
                  <a:cs typeface="Times New Roman" charset="0"/>
                </a:rPr>
                <a:t> (markeret med rødt på figuren ovenfor) og tilføje en uge 3.</a:t>
              </a:r>
              <a:endParaRPr 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521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257</Words>
  <Application>Microsoft Macintosh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Calibri Light</vt:lpstr>
      <vt:lpstr>ＭＳ ゴシック</vt:lpstr>
      <vt:lpstr>ＭＳ 明朝</vt:lpstr>
      <vt:lpstr>Times New Roman</vt:lpstr>
      <vt:lpstr>Arial</vt:lpstr>
      <vt:lpstr>Office-tema</vt:lpstr>
      <vt:lpstr>PowerPoint Presentation</vt:lpstr>
    </vt:vector>
  </TitlesOfParts>
  <Company>Aarhus University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Marie Blæsild</dc:creator>
  <cp:lastModifiedBy>Microsoft Office User</cp:lastModifiedBy>
  <cp:revision>23</cp:revision>
  <dcterms:created xsi:type="dcterms:W3CDTF">2018-02-26T12:25:53Z</dcterms:created>
  <dcterms:modified xsi:type="dcterms:W3CDTF">2018-05-16T09:20:03Z</dcterms:modified>
</cp:coreProperties>
</file>