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3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7" autoAdjust="0"/>
    <p:restoredTop sz="94660"/>
  </p:normalViewPr>
  <p:slideViewPr>
    <p:cSldViewPr snapToGrid="0">
      <p:cViewPr>
        <p:scale>
          <a:sx n="90" d="100"/>
          <a:sy n="90" d="100"/>
        </p:scale>
        <p:origin x="1664" y="-11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663F0-01FE-4FA3-82F8-87AC7A833A5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1688E-B399-4B39-B973-DBC7766A1CF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012303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FA1D7-5BDF-4316-A228-AC8EFCD6AB7A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68218-B0A5-4A5A-A4D3-E1E81F9B672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302171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smtClean="0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376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03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291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365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415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0181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220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7347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4543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10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081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4FE03-86F8-456C-A641-6090DDABF89F}" type="datetimeFigureOut">
              <a:rPr lang="da-DK" smtClean="0"/>
              <a:t>05/04/2018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699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" name="Rektangel 2047"/>
          <p:cNvSpPr/>
          <p:nvPr/>
        </p:nvSpPr>
        <p:spPr>
          <a:xfrm>
            <a:off x="-825676" y="703048"/>
            <a:ext cx="73281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da-DK" sz="3200" kern="1400" spc="25" dirty="0">
                <a:solidFill>
                  <a:srgbClr val="D53D20"/>
                </a:solidFill>
                <a:ea typeface="ＭＳ ゴシック" charset="-128"/>
                <a:cs typeface="Times New Roman" charset="0"/>
              </a:rPr>
              <a:t>Arbejde med disponering</a:t>
            </a:r>
            <a:endParaRPr lang="en-GB" sz="2800" kern="1400" spc="25" dirty="0">
              <a:effectLst/>
              <a:ea typeface="ＭＳ ゴシック" charset="-128"/>
              <a:cs typeface="Times New Roman" charset="0"/>
            </a:endParaRPr>
          </a:p>
        </p:txBody>
      </p:sp>
      <p:sp>
        <p:nvSpPr>
          <p:cNvPr id="2050" name="Tekstfelt 2049"/>
          <p:cNvSpPr txBox="1"/>
          <p:nvPr/>
        </p:nvSpPr>
        <p:spPr>
          <a:xfrm>
            <a:off x="4313674" y="234462"/>
            <a:ext cx="22456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err="1"/>
              <a:t>CuraPlan</a:t>
            </a:r>
            <a:r>
              <a:rPr lang="da-DK" sz="1200" dirty="0"/>
              <a:t> Navigationsseddel </a:t>
            </a:r>
            <a:r>
              <a:rPr lang="da-DK" sz="1200" dirty="0" smtClean="0"/>
              <a:t>08</a:t>
            </a:r>
            <a:endParaRPr lang="da-DK" sz="1200" dirty="0"/>
          </a:p>
          <a:p>
            <a:endParaRPr lang="da-DK" dirty="0"/>
          </a:p>
        </p:txBody>
      </p:sp>
      <p:cxnSp>
        <p:nvCxnSpPr>
          <p:cNvPr id="2052" name="Lige forbindelse 2051"/>
          <p:cNvCxnSpPr/>
          <p:nvPr/>
        </p:nvCxnSpPr>
        <p:spPr>
          <a:xfrm>
            <a:off x="386862" y="1293482"/>
            <a:ext cx="6026897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86862" y="1552236"/>
            <a:ext cx="5906809" cy="3029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5"/>
              </a:spcAft>
            </a:pPr>
            <a:r>
              <a:rPr lang="da-DK" sz="1200" b="1" dirty="0" smtClean="0">
                <a:solidFill>
                  <a:prstClr val="black"/>
                </a:solidFill>
              </a:rPr>
              <a:t>Opret sammensat besøg</a:t>
            </a:r>
            <a:endParaRPr lang="da-DK" sz="1200" b="1" dirty="0">
              <a:solidFill>
                <a:prstClr val="black"/>
              </a:solidFill>
            </a:endParaRPr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/>
              <a:t>Hvis du vil lægge flere </a:t>
            </a:r>
            <a:r>
              <a:rPr lang="da-DK" sz="1200" dirty="0" smtClean="0"/>
              <a:t>leveringer (ydelser) </a:t>
            </a:r>
            <a:r>
              <a:rPr lang="da-DK" sz="1200" dirty="0"/>
              <a:t>i samme besøg, så trækker du en </a:t>
            </a:r>
            <a:r>
              <a:rPr lang="da-DK" sz="1200" dirty="0" smtClean="0"/>
              <a:t>levering </a:t>
            </a:r>
            <a:r>
              <a:rPr lang="da-DK" sz="1200" dirty="0"/>
              <a:t>ind oven på et eksisterende </a:t>
            </a:r>
            <a:r>
              <a:rPr lang="da-DK" sz="1200" dirty="0" err="1" smtClean="0"/>
              <a:t>rulbesøg</a:t>
            </a:r>
            <a:r>
              <a:rPr lang="da-DK" sz="1200" dirty="0"/>
              <a:t>:</a:t>
            </a:r>
            <a:endParaRPr lang="da-DK" sz="1200" dirty="0" smtClean="0"/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>
              <a:solidFill>
                <a:prstClr val="black"/>
              </a:solidFill>
            </a:endParaRPr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 smtClean="0">
              <a:solidFill>
                <a:prstClr val="black"/>
              </a:solidFill>
            </a:endParaRPr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>
              <a:solidFill>
                <a:prstClr val="black"/>
              </a:solidFill>
            </a:endParaRPr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 smtClean="0">
              <a:solidFill>
                <a:prstClr val="black"/>
              </a:solidFill>
            </a:endParaRPr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>
              <a:solidFill>
                <a:prstClr val="black"/>
              </a:solidFill>
            </a:endParaRPr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 smtClean="0">
              <a:solidFill>
                <a:prstClr val="black"/>
              </a:solidFill>
            </a:endParaRPr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>
              <a:solidFill>
                <a:prstClr val="black"/>
              </a:solidFill>
            </a:endParaRPr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 smtClean="0">
              <a:solidFill>
                <a:prstClr val="black"/>
              </a:solidFill>
            </a:endParaRPr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>
              <a:solidFill>
                <a:prstClr val="black"/>
              </a:solidFill>
            </a:endParaRPr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>
              <a:solidFill>
                <a:prstClr val="black"/>
              </a:solidFill>
            </a:endParaRPr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 smtClean="0">
              <a:solidFill>
                <a:prstClr val="black"/>
              </a:solidFill>
            </a:endParaRPr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>
                <a:solidFill>
                  <a:prstClr val="black"/>
                </a:solidFill>
              </a:rPr>
              <a:t>De </a:t>
            </a:r>
            <a:r>
              <a:rPr lang="da-DK" sz="1200" dirty="0" smtClean="0">
                <a:solidFill>
                  <a:prstClr val="black"/>
                </a:solidFill>
              </a:rPr>
              <a:t>to leveringer vil nu automatisk blive samlet i ét besøg: </a:t>
            </a:r>
            <a:endParaRPr lang="da-DK" sz="1200" dirty="0">
              <a:solidFill>
                <a:prstClr val="black"/>
              </a:solidFill>
            </a:endParaRPr>
          </a:p>
        </p:txBody>
      </p:sp>
      <p:pic>
        <p:nvPicPr>
          <p:cNvPr id="12" name="Picture 11" descr="\\uni.au.dk\Users\au152089\Documents\My Pictures\Screenshots\Screenshot (122)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74" y="2235666"/>
            <a:ext cx="3962400" cy="18141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\\uni.au.dk\Users\au152089\Documents\My Pictures\Screenshots\Screenshot (125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74" y="4644450"/>
            <a:ext cx="4197349" cy="182132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Straight Arrow Connector 13"/>
          <p:cNvCxnSpPr/>
          <p:nvPr/>
        </p:nvCxnSpPr>
        <p:spPr>
          <a:xfrm flipV="1">
            <a:off x="1486686" y="3925120"/>
            <a:ext cx="2017395" cy="20574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612523" y="4644359"/>
            <a:ext cx="212111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D53D20"/>
              </a:buClr>
              <a:buFont typeface="Arial" charset="0"/>
              <a:buChar char="•"/>
            </a:pPr>
            <a:r>
              <a:rPr lang="da-DK" sz="1200" dirty="0"/>
              <a:t>Dobbeltklik på besøget for at se, hvilke </a:t>
            </a:r>
            <a:r>
              <a:rPr lang="da-DK" sz="1200" dirty="0" smtClean="0"/>
              <a:t>leveringer, </a:t>
            </a:r>
            <a:r>
              <a:rPr lang="da-DK" sz="1200" dirty="0"/>
              <a:t>det </a:t>
            </a:r>
            <a:r>
              <a:rPr lang="da-DK" sz="1200" dirty="0" smtClean="0"/>
              <a:t>indeholder.</a:t>
            </a:r>
          </a:p>
          <a:p>
            <a:pPr marL="171450" indent="-171450">
              <a:buClr>
                <a:srgbClr val="D53D20"/>
              </a:buClr>
              <a:buFont typeface="Arial" charset="0"/>
              <a:buChar char="•"/>
            </a:pPr>
            <a:r>
              <a:rPr lang="da-DK" sz="1200" dirty="0" smtClean="0"/>
              <a:t>Du kan også se detaljer for leveringerne ved mouse-over på besøgets </a:t>
            </a:r>
            <a:r>
              <a:rPr lang="da-DK" sz="1200" dirty="0" smtClean="0"/>
              <a:t>i-ikon.</a:t>
            </a:r>
            <a:endParaRPr lang="en-GB" sz="1200" dirty="0"/>
          </a:p>
          <a:p>
            <a:pPr marL="171450" indent="-171450">
              <a:buClr>
                <a:srgbClr val="D53D20"/>
              </a:buClr>
              <a:buFont typeface="Arial" charset="0"/>
              <a:buChar char="•"/>
            </a:pPr>
            <a:r>
              <a:rPr lang="da-DK" sz="1200" dirty="0" smtClean="0"/>
              <a:t>Prøv at adskille besøgene igen ved at dobbeltklikke på besøget og vælg: ”Adskil”.</a:t>
            </a:r>
            <a:endParaRPr lang="en-GB" sz="12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5174" y="6528863"/>
            <a:ext cx="59068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 smtClean="0"/>
              <a:t>Pauserede ydelser</a:t>
            </a:r>
          </a:p>
          <a:p>
            <a:pPr marL="171450" indent="-171450">
              <a:buClr>
                <a:srgbClr val="D53D20"/>
              </a:buClr>
              <a:buFont typeface="Arial" charset="0"/>
              <a:buChar char="•"/>
            </a:pPr>
            <a:r>
              <a:rPr lang="da-DK" sz="1200" dirty="0"/>
              <a:t>På Ydelsesfanen kan du se oplysninger om pauserede ydelser; nemlig hvilke ydelser, der </a:t>
            </a:r>
            <a:r>
              <a:rPr lang="da-DK" sz="1200" dirty="0" smtClean="0"/>
              <a:t>er</a:t>
            </a:r>
            <a:r>
              <a:rPr lang="en-GB" sz="1200" dirty="0" smtClean="0"/>
              <a:t> </a:t>
            </a:r>
            <a:r>
              <a:rPr lang="da-DK" sz="1200" dirty="0" smtClean="0"/>
              <a:t>pauserede, snart pauseres eller snart </a:t>
            </a:r>
            <a:r>
              <a:rPr lang="da-DK" sz="1200" dirty="0"/>
              <a:t>kommer tilbage fra pausering</a:t>
            </a:r>
            <a:endParaRPr lang="en-GB" sz="1200" dirty="0"/>
          </a:p>
          <a:p>
            <a:pPr marL="171450" indent="-171450">
              <a:buClr>
                <a:srgbClr val="D53D20"/>
              </a:buClr>
              <a:buFont typeface="Arial" charset="0"/>
              <a:buChar char="•"/>
            </a:pPr>
            <a:r>
              <a:rPr lang="da-DK" sz="1200" dirty="0"/>
              <a:t>Brug kolonnesortering for at se pauserede ydelser samlet</a:t>
            </a:r>
            <a:r>
              <a:rPr lang="da-DK" sz="1200" dirty="0" smtClean="0"/>
              <a:t>.</a:t>
            </a:r>
          </a:p>
          <a:p>
            <a:pPr marL="171450" indent="-171450">
              <a:buFont typeface="Arial" charset="0"/>
              <a:buChar char="•"/>
            </a:pPr>
            <a:endParaRPr lang="da-DK" sz="1200" dirty="0"/>
          </a:p>
          <a:p>
            <a:pPr marL="171450" indent="-171450">
              <a:buFont typeface="Arial" charset="0"/>
              <a:buChar char="•"/>
            </a:pPr>
            <a:endParaRPr lang="da-DK" sz="1200" dirty="0" smtClean="0"/>
          </a:p>
          <a:p>
            <a:pPr marL="171450" indent="-171450">
              <a:buFont typeface="Arial" charset="0"/>
              <a:buChar char="•"/>
            </a:pPr>
            <a:endParaRPr lang="da-DK" sz="1200" dirty="0"/>
          </a:p>
          <a:p>
            <a:pPr marL="171450" indent="-171450">
              <a:buFont typeface="Arial" charset="0"/>
              <a:buChar char="•"/>
            </a:pPr>
            <a:endParaRPr lang="da-DK" sz="1200" dirty="0" smtClean="0"/>
          </a:p>
          <a:p>
            <a:pPr marL="171450" indent="-171450">
              <a:buFont typeface="Arial" charset="0"/>
              <a:buChar char="•"/>
            </a:pPr>
            <a:endParaRPr lang="da-DK" sz="1200" dirty="0"/>
          </a:p>
          <a:p>
            <a:pPr marL="171450" indent="-171450">
              <a:buFont typeface="Arial" charset="0"/>
              <a:buChar char="•"/>
            </a:pPr>
            <a:endParaRPr lang="da-DK" sz="1200" dirty="0" smtClean="0"/>
          </a:p>
          <a:p>
            <a:pPr marL="171450" indent="-171450">
              <a:buFont typeface="Arial" charset="0"/>
              <a:buChar char="•"/>
            </a:pPr>
            <a:endParaRPr lang="da-DK" sz="1200" dirty="0"/>
          </a:p>
          <a:p>
            <a:pPr marL="171450" indent="-171450">
              <a:buClr>
                <a:srgbClr val="D53D20"/>
              </a:buClr>
              <a:buFont typeface="Arial" charset="0"/>
              <a:buChar char="•"/>
            </a:pPr>
            <a:r>
              <a:rPr lang="da-DK" sz="1200" dirty="0"/>
              <a:t>Se på Planlægningsfanen, </a:t>
            </a:r>
            <a:r>
              <a:rPr lang="da-DK" sz="1200" dirty="0" smtClean="0"/>
              <a:t>hvor i ruteviseren </a:t>
            </a:r>
            <a:r>
              <a:rPr lang="da-DK" sz="1200" dirty="0"/>
              <a:t>pauserede ydelser normalt ligger ved at </a:t>
            </a:r>
            <a:r>
              <a:rPr lang="da-DK" sz="1200" dirty="0" smtClean="0"/>
              <a:t>klikke og sætte flueben her:</a:t>
            </a:r>
            <a:r>
              <a:rPr lang="en-GB" sz="1200" dirty="0" smtClean="0"/>
              <a:t> </a:t>
            </a:r>
            <a:endParaRPr lang="en-GB" sz="1200" dirty="0"/>
          </a:p>
          <a:p>
            <a:pPr marL="171450" indent="-171450">
              <a:buFont typeface="Arial" charset="0"/>
              <a:buChar char="•"/>
            </a:pPr>
            <a:endParaRPr lang="da-DK" sz="1200" b="1" dirty="0" smtClean="0"/>
          </a:p>
          <a:p>
            <a:endParaRPr lang="da-DK" sz="1200" b="1" dirty="0"/>
          </a:p>
        </p:txBody>
      </p:sp>
      <p:sp>
        <p:nvSpPr>
          <p:cNvPr id="20" name="Rektangel 2057"/>
          <p:cNvSpPr/>
          <p:nvPr/>
        </p:nvSpPr>
        <p:spPr>
          <a:xfrm>
            <a:off x="4612523" y="2396596"/>
            <a:ext cx="2262851" cy="1583791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1" name="TextBox 20"/>
          <p:cNvSpPr txBox="1"/>
          <p:nvPr/>
        </p:nvSpPr>
        <p:spPr>
          <a:xfrm>
            <a:off x="4733598" y="2410728"/>
            <a:ext cx="20000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 smtClean="0"/>
              <a:t>Ophørsdato på levering</a:t>
            </a:r>
            <a:endParaRPr lang="da-DK" sz="1200" i="1" dirty="0" smtClean="0"/>
          </a:p>
          <a:p>
            <a:endParaRPr lang="da-DK" sz="1200" dirty="0" smtClean="0"/>
          </a:p>
          <a:p>
            <a:r>
              <a:rPr lang="da-DK" sz="1200" dirty="0" smtClean="0"/>
              <a:t>Hvis du vil sætte en ophørsdato på en levering, skal du dobbeltklikke på den og indsætte ophørsdatoen i feltet ”ophør”.</a:t>
            </a:r>
          </a:p>
          <a:p>
            <a:endParaRPr lang="en-GB" sz="1200" dirty="0"/>
          </a:p>
        </p:txBody>
      </p:sp>
      <p:pic>
        <p:nvPicPr>
          <p:cNvPr id="22" name="Picture 2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96" y="7456480"/>
            <a:ext cx="3302635" cy="975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73" t="78966"/>
          <a:stretch/>
        </p:blipFill>
        <p:spPr bwMode="auto">
          <a:xfrm>
            <a:off x="400274" y="9035925"/>
            <a:ext cx="5943600" cy="439420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4" name="Oval 23"/>
          <p:cNvSpPr/>
          <p:nvPr/>
        </p:nvSpPr>
        <p:spPr>
          <a:xfrm>
            <a:off x="3333361" y="9105839"/>
            <a:ext cx="1196340" cy="425450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1332748" y="7731752"/>
            <a:ext cx="1181100" cy="425450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16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</TotalTime>
  <Words>170</Words>
  <Application>Microsoft Macintosh PowerPoint</Application>
  <PresentationFormat>A4 Paper (210x297 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ＭＳ ゴシック</vt:lpstr>
      <vt:lpstr>Times New Roman</vt:lpstr>
      <vt:lpstr>Office-tema</vt:lpstr>
      <vt:lpstr>PowerPoint Presentation</vt:lpstr>
    </vt:vector>
  </TitlesOfParts>
  <Company>Aarhus University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Marie Blæsild</dc:creator>
  <cp:lastModifiedBy>Microsoft Office User</cp:lastModifiedBy>
  <cp:revision>32</cp:revision>
  <dcterms:created xsi:type="dcterms:W3CDTF">2018-02-26T12:25:53Z</dcterms:created>
  <dcterms:modified xsi:type="dcterms:W3CDTF">2018-04-05T10:53:40Z</dcterms:modified>
</cp:coreProperties>
</file>