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3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6" autoAdjust="0"/>
    <p:restoredTop sz="94660"/>
  </p:normalViewPr>
  <p:slideViewPr>
    <p:cSldViewPr snapToGrid="0">
      <p:cViewPr>
        <p:scale>
          <a:sx n="100" d="100"/>
          <a:sy n="100" d="100"/>
        </p:scale>
        <p:origin x="1296" y="41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663F0-01FE-4FA3-82F8-87AC7A833A5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1688E-B399-4B39-B973-DBC7766A1CF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12303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FA1D7-5BDF-4316-A228-AC8EFCD6AB7A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68218-B0A5-4A5A-A4D3-E1E81F9B672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302171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376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03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291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365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415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0181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220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7347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454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10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081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699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ktangel 2057"/>
          <p:cNvSpPr/>
          <p:nvPr/>
        </p:nvSpPr>
        <p:spPr>
          <a:xfrm>
            <a:off x="-2" y="1824807"/>
            <a:ext cx="4076702" cy="1989976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1" name="Rektangel 30"/>
          <p:cNvSpPr/>
          <p:nvPr/>
        </p:nvSpPr>
        <p:spPr>
          <a:xfrm>
            <a:off x="3980844" y="4393976"/>
            <a:ext cx="2261764" cy="1805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5"/>
              </a:spcAft>
            </a:pPr>
            <a:r>
              <a:rPr lang="da-DK" sz="1200" b="1" dirty="0" smtClean="0"/>
              <a:t>Rediger levering</a:t>
            </a:r>
            <a:endParaRPr lang="da-DK" sz="1200" b="1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Find en borger, hvis ydelse(r) er under- eller overdisponeret.</a:t>
            </a:r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Dobbeltklik på en levering for at se, hvordan den er lagt i rullet.  </a:t>
            </a:r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Rediger leveringen, så opfyldelsesgraden bliver grøn. </a:t>
            </a:r>
            <a:endParaRPr lang="da-DK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en-GB" sz="1200" dirty="0"/>
          </a:p>
        </p:txBody>
      </p:sp>
      <p:sp>
        <p:nvSpPr>
          <p:cNvPr id="2048" name="Rektangel 2047"/>
          <p:cNvSpPr/>
          <p:nvPr/>
        </p:nvSpPr>
        <p:spPr>
          <a:xfrm>
            <a:off x="-825676" y="703048"/>
            <a:ext cx="73281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da-DK" sz="3200" kern="1400" spc="25" dirty="0">
                <a:solidFill>
                  <a:srgbClr val="D53D20"/>
                </a:solidFill>
                <a:ea typeface="ＭＳ ゴシック" charset="-128"/>
                <a:cs typeface="Times New Roman" charset="0"/>
              </a:rPr>
              <a:t>Arbejde med ydelser</a:t>
            </a:r>
            <a:endParaRPr lang="en-GB" sz="2800" kern="1400" spc="25" dirty="0">
              <a:effectLst/>
              <a:ea typeface="ＭＳ ゴシック" charset="-128"/>
              <a:cs typeface="Times New Roman" charset="0"/>
            </a:endParaRPr>
          </a:p>
        </p:txBody>
      </p:sp>
      <p:sp>
        <p:nvSpPr>
          <p:cNvPr id="2050" name="Tekstfelt 2049"/>
          <p:cNvSpPr txBox="1"/>
          <p:nvPr/>
        </p:nvSpPr>
        <p:spPr>
          <a:xfrm>
            <a:off x="4313674" y="234462"/>
            <a:ext cx="22456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err="1"/>
              <a:t>CuraPlan</a:t>
            </a:r>
            <a:r>
              <a:rPr lang="da-DK" sz="1200" dirty="0"/>
              <a:t> Navigationsseddel </a:t>
            </a:r>
            <a:r>
              <a:rPr lang="da-DK" sz="1200" dirty="0" smtClean="0"/>
              <a:t>07</a:t>
            </a:r>
            <a:endParaRPr lang="da-DK" sz="1200" dirty="0"/>
          </a:p>
          <a:p>
            <a:endParaRPr lang="da-DK" dirty="0"/>
          </a:p>
        </p:txBody>
      </p:sp>
      <p:cxnSp>
        <p:nvCxnSpPr>
          <p:cNvPr id="2052" name="Lige forbindelse 2051"/>
          <p:cNvCxnSpPr/>
          <p:nvPr/>
        </p:nvCxnSpPr>
        <p:spPr>
          <a:xfrm>
            <a:off x="386862" y="1293482"/>
            <a:ext cx="6026897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7" name="Tekstfelt 2056"/>
          <p:cNvSpPr txBox="1"/>
          <p:nvPr/>
        </p:nvSpPr>
        <p:spPr>
          <a:xfrm>
            <a:off x="76198" y="1914808"/>
            <a:ext cx="390464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smtClean="0">
                <a:ea typeface="Arial" charset="0"/>
                <a:cs typeface="Arial" charset="0"/>
              </a:rPr>
              <a:t>Status på ydelser og leveringer</a:t>
            </a:r>
          </a:p>
          <a:p>
            <a:endParaRPr lang="da-DK" sz="800" dirty="0">
              <a:ea typeface="Arial" charset="0"/>
              <a:cs typeface="Arial" charset="0"/>
            </a:endParaRPr>
          </a:p>
          <a:p>
            <a:pPr lvl="0"/>
            <a:r>
              <a:rPr lang="da-DK" sz="1200" dirty="0"/>
              <a:t>En ydelse har en status; den kan være ny, </a:t>
            </a:r>
            <a:r>
              <a:rPr lang="da-DK" sz="1200" dirty="0" smtClean="0"/>
              <a:t>ændret eller planlagt.</a:t>
            </a:r>
            <a:r>
              <a:rPr lang="en-GB" sz="1200" dirty="0"/>
              <a:t> </a:t>
            </a:r>
            <a:r>
              <a:rPr lang="da-DK" sz="1200" dirty="0" smtClean="0"/>
              <a:t>En </a:t>
            </a:r>
            <a:r>
              <a:rPr lang="da-DK" sz="1200" dirty="0"/>
              <a:t>ny ydelse, eller en ydelse som der er kommet ændringer på, dukker op i </a:t>
            </a:r>
            <a:r>
              <a:rPr lang="da-DK" sz="1200" dirty="0" err="1" smtClean="0"/>
              <a:t>Inboxen</a:t>
            </a:r>
            <a:r>
              <a:rPr lang="da-DK" sz="1200" dirty="0" smtClean="0"/>
              <a:t>.</a:t>
            </a:r>
            <a:r>
              <a:rPr lang="en-GB" sz="1200" dirty="0"/>
              <a:t> </a:t>
            </a:r>
            <a:endParaRPr lang="en-GB" sz="1200" dirty="0" smtClean="0"/>
          </a:p>
          <a:p>
            <a:pPr lvl="0"/>
            <a:r>
              <a:rPr lang="da-DK" sz="1200" dirty="0" smtClean="0"/>
              <a:t>Når </a:t>
            </a:r>
            <a:r>
              <a:rPr lang="da-DK" sz="1200" dirty="0"/>
              <a:t>du har planlagt </a:t>
            </a:r>
            <a:r>
              <a:rPr lang="da-DK" sz="1200" dirty="0" smtClean="0"/>
              <a:t>den, </a:t>
            </a:r>
            <a:r>
              <a:rPr lang="da-DK" sz="1200" dirty="0"/>
              <a:t>sætter du </a:t>
            </a:r>
            <a:r>
              <a:rPr lang="da-DK" sz="1200" dirty="0" smtClean="0"/>
              <a:t>ydelsens status </a:t>
            </a:r>
            <a:r>
              <a:rPr lang="da-DK" sz="1200" dirty="0"/>
              <a:t>til planlagt, så forsvinder den fra </a:t>
            </a:r>
            <a:r>
              <a:rPr lang="da-DK" sz="1200" dirty="0" err="1" smtClean="0"/>
              <a:t>Inboxen</a:t>
            </a:r>
            <a:r>
              <a:rPr lang="da-DK" sz="1200" dirty="0" smtClean="0"/>
              <a:t>.</a:t>
            </a:r>
            <a:r>
              <a:rPr lang="en-GB" sz="1200" dirty="0"/>
              <a:t> </a:t>
            </a:r>
          </a:p>
          <a:p>
            <a:pPr lvl="0"/>
            <a:r>
              <a:rPr lang="en-GB" sz="1200" dirty="0" smtClean="0"/>
              <a:t>Du </a:t>
            </a:r>
            <a:r>
              <a:rPr lang="en-GB" sz="1200" dirty="0" err="1" smtClean="0"/>
              <a:t>skal</a:t>
            </a:r>
            <a:r>
              <a:rPr lang="en-GB" sz="1200" dirty="0" smtClean="0"/>
              <a:t> </a:t>
            </a:r>
            <a:r>
              <a:rPr lang="en-GB" sz="1200" dirty="0" err="1" smtClean="0"/>
              <a:t>ligeledes</a:t>
            </a:r>
            <a:r>
              <a:rPr lang="en-GB" sz="1200" dirty="0" smtClean="0"/>
              <a:t> </a:t>
            </a:r>
            <a:r>
              <a:rPr lang="en-GB" sz="1200" dirty="0" err="1" smtClean="0"/>
              <a:t>sætte</a:t>
            </a:r>
            <a:r>
              <a:rPr lang="en-GB" sz="1200" dirty="0" smtClean="0"/>
              <a:t> </a:t>
            </a:r>
            <a:r>
              <a:rPr lang="en-GB" sz="1200" dirty="0" err="1" smtClean="0"/>
              <a:t>leveringens</a:t>
            </a:r>
            <a:r>
              <a:rPr lang="en-GB" sz="1200" dirty="0" smtClean="0"/>
              <a:t> status </a:t>
            </a:r>
            <a:r>
              <a:rPr lang="en-GB" sz="1200" dirty="0" err="1" smtClean="0"/>
              <a:t>til</a:t>
            </a:r>
            <a:r>
              <a:rPr lang="en-GB" sz="1200" dirty="0" smtClean="0"/>
              <a:t> </a:t>
            </a:r>
            <a:r>
              <a:rPr lang="en-GB" sz="1200" dirty="0" err="1" smtClean="0"/>
              <a:t>planlagt</a:t>
            </a:r>
            <a:r>
              <a:rPr lang="en-GB" sz="1200" dirty="0" smtClean="0"/>
              <a:t> </a:t>
            </a:r>
            <a:r>
              <a:rPr lang="en-GB" sz="1200" dirty="0" err="1" smtClean="0"/>
              <a:t>og</a:t>
            </a:r>
            <a:r>
              <a:rPr lang="en-GB" sz="1200" dirty="0" smtClean="0"/>
              <a:t> den </a:t>
            </a:r>
            <a:r>
              <a:rPr lang="en-GB" sz="1200" dirty="0" err="1" smtClean="0"/>
              <a:t>vil</a:t>
            </a:r>
            <a:r>
              <a:rPr lang="en-GB" sz="1200" dirty="0" smtClean="0"/>
              <a:t> </a:t>
            </a:r>
            <a:r>
              <a:rPr lang="en-GB" sz="1200" dirty="0" err="1" smtClean="0"/>
              <a:t>så</a:t>
            </a:r>
            <a:r>
              <a:rPr lang="en-GB" sz="1200" dirty="0" smtClean="0"/>
              <a:t> </a:t>
            </a:r>
            <a:r>
              <a:rPr lang="en-GB" sz="1200" dirty="0" err="1" smtClean="0"/>
              <a:t>også</a:t>
            </a:r>
            <a:r>
              <a:rPr lang="en-GB" sz="1200" dirty="0" smtClean="0"/>
              <a:t> </a:t>
            </a:r>
            <a:r>
              <a:rPr lang="en-GB" sz="1200" dirty="0" err="1" smtClean="0"/>
              <a:t>forsvinde</a:t>
            </a:r>
            <a:r>
              <a:rPr lang="en-GB" sz="1200" dirty="0" smtClean="0"/>
              <a:t> </a:t>
            </a:r>
            <a:r>
              <a:rPr lang="en-GB" sz="1200" dirty="0" err="1" smtClean="0"/>
              <a:t>fra</a:t>
            </a:r>
            <a:r>
              <a:rPr lang="en-GB" sz="1200" dirty="0" smtClean="0"/>
              <a:t> </a:t>
            </a:r>
            <a:r>
              <a:rPr lang="en-GB" sz="1200" dirty="0" err="1" smtClean="0"/>
              <a:t>Inboxen</a:t>
            </a:r>
            <a:r>
              <a:rPr lang="en-GB" sz="1200" dirty="0" smtClean="0"/>
              <a:t>  </a:t>
            </a:r>
            <a:endParaRPr lang="da-DK" sz="12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237718" y="1790618"/>
            <a:ext cx="2176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NB. SÆT </a:t>
            </a:r>
            <a:r>
              <a:rPr lang="en-US" sz="1200" b="1" i="1" dirty="0" smtClean="0"/>
              <a:t>IKKE</a:t>
            </a:r>
            <a:r>
              <a:rPr lang="en-US" sz="1200" b="1" dirty="0" smtClean="0"/>
              <a:t> STATUS TIL PLANLAGT PÅ YDELSER I UNDERVISNINGSMATERIALET.</a:t>
            </a:r>
            <a:endParaRPr lang="en-US" sz="1200" b="1" dirty="0"/>
          </a:p>
        </p:txBody>
      </p:sp>
      <p:pic>
        <p:nvPicPr>
          <p:cNvPr id="18" name="Picture 1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674" y="2519156"/>
            <a:ext cx="1853637" cy="1412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 descr="\\uni.au.dk\Users\au152089\Documents\My Pictures\Screenshots\Screenshot (116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7018383"/>
            <a:ext cx="6852214" cy="31451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" name="Group 24"/>
          <p:cNvGrpSpPr/>
          <p:nvPr/>
        </p:nvGrpSpPr>
        <p:grpSpPr>
          <a:xfrm>
            <a:off x="263919" y="6455958"/>
            <a:ext cx="400685" cy="638175"/>
            <a:chOff x="-830087" y="247817"/>
            <a:chExt cx="401601" cy="638506"/>
          </a:xfrm>
        </p:grpSpPr>
        <p:cxnSp>
          <p:nvCxnSpPr>
            <p:cNvPr id="26" name="Straight Arrow Connector 25"/>
            <p:cNvCxnSpPr>
              <a:stCxn id="27" idx="5"/>
            </p:cNvCxnSpPr>
            <p:nvPr/>
          </p:nvCxnSpPr>
          <p:spPr>
            <a:xfrm flipH="1">
              <a:off x="-830087" y="247817"/>
              <a:ext cx="329593" cy="638506"/>
            </a:xfrm>
            <a:prstGeom prst="straightConnector1">
              <a:avLst/>
            </a:prstGeom>
            <a:ln w="28575">
              <a:solidFill>
                <a:schemeClr val="accent3">
                  <a:lumMod val="50000"/>
                </a:schemeClr>
              </a:solidFill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6-Point Star 26"/>
            <p:cNvSpPr/>
            <p:nvPr/>
          </p:nvSpPr>
          <p:spPr>
            <a:xfrm>
              <a:off x="-572502" y="247817"/>
              <a:ext cx="144016" cy="130026"/>
            </a:xfrm>
            <a:prstGeom prst="star6">
              <a:avLst/>
            </a:prstGeom>
            <a:solidFill>
              <a:srgbClr val="FFFF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82601" y="3928998"/>
            <a:ext cx="3215640" cy="2735580"/>
            <a:chOff x="382601" y="3928998"/>
            <a:chExt cx="3215640" cy="2735580"/>
          </a:xfrm>
        </p:grpSpPr>
        <p:pic>
          <p:nvPicPr>
            <p:cNvPr id="19" name="Picture 18" descr="\\uni.au.dk\Users\au152089\Documents\My Pictures\Screenshots\Screenshot (115).png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601" y="3928998"/>
              <a:ext cx="3215640" cy="27355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8" name="Oval 27"/>
            <p:cNvSpPr/>
            <p:nvPr/>
          </p:nvSpPr>
          <p:spPr>
            <a:xfrm>
              <a:off x="1209371" y="4633567"/>
              <a:ext cx="781050" cy="42481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810544" y="7742383"/>
            <a:ext cx="52311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Få overblik over alle ydelser på Ydelsesfanen. Brug søgefilter og </a:t>
            </a:r>
            <a:r>
              <a:rPr lang="da-DK" sz="1200" dirty="0" smtClean="0"/>
              <a:t>kolonnesortering</a:t>
            </a:r>
            <a:r>
              <a:rPr lang="en-GB" sz="1200" dirty="0" smtClean="0"/>
              <a:t>.</a:t>
            </a:r>
            <a:endParaRPr lang="en-US" sz="1200" dirty="0"/>
          </a:p>
        </p:txBody>
      </p:sp>
      <p:pic>
        <p:nvPicPr>
          <p:cNvPr id="30" name="Picture 29" descr="\\uni.au.dk\Users\au152089\Documents\My Pictures\Screenshots\Screenshot (117)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2" y="8228502"/>
            <a:ext cx="6829064" cy="9961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216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</TotalTime>
  <Words>142</Words>
  <Application>Microsoft Macintosh PowerPoint</Application>
  <PresentationFormat>A4 Paper (210x297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ＭＳ ゴシック</vt:lpstr>
      <vt:lpstr>Times New Roman</vt:lpstr>
      <vt:lpstr>Office-tema</vt:lpstr>
      <vt:lpstr>PowerPoint Presentation</vt:lpstr>
    </vt:vector>
  </TitlesOfParts>
  <Company>Aarhus University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Marie Blæsild</dc:creator>
  <cp:lastModifiedBy>Microsoft Office User</cp:lastModifiedBy>
  <cp:revision>26</cp:revision>
  <dcterms:created xsi:type="dcterms:W3CDTF">2018-02-26T12:25:53Z</dcterms:created>
  <dcterms:modified xsi:type="dcterms:W3CDTF">2018-04-05T10:52:21Z</dcterms:modified>
</cp:coreProperties>
</file>