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52" autoAdjust="0"/>
    <p:restoredTop sz="94660"/>
  </p:normalViewPr>
  <p:slideViewPr>
    <p:cSldViewPr snapToGrid="0">
      <p:cViewPr>
        <p:scale>
          <a:sx n="90" d="100"/>
          <a:sy n="90" d="100"/>
        </p:scale>
        <p:origin x="1528" y="-46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0" y="1562252"/>
            <a:ext cx="2245490" cy="2602158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2413786" y="1562251"/>
            <a:ext cx="4223539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Gå </a:t>
            </a:r>
            <a:r>
              <a:rPr lang="da-DK" sz="1200" b="1" dirty="0"/>
              <a:t>ind under fanen </a:t>
            </a:r>
            <a:r>
              <a:rPr lang="da-DK" sz="1200" b="1" dirty="0" smtClean="0"/>
              <a:t>Overblik</a:t>
            </a:r>
            <a:endParaRPr lang="da-DK" sz="1200" b="1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Dobbeltklik på en ydelse i </a:t>
            </a:r>
            <a:r>
              <a:rPr lang="da-DK" sz="1200" dirty="0" err="1" smtClean="0"/>
              <a:t>Inboxen</a:t>
            </a:r>
            <a:r>
              <a:rPr lang="da-DK" sz="1200" dirty="0" smtClean="0"/>
              <a:t> </a:t>
            </a: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... eller </a:t>
            </a:r>
            <a:r>
              <a:rPr lang="da-DK" sz="1200" dirty="0"/>
              <a:t>klik på LRB-opsætningen </a:t>
            </a:r>
            <a:r>
              <a:rPr lang="da-DK" sz="1200" dirty="0" smtClean="0"/>
              <a:t>nederst på planlægningsfanen </a:t>
            </a:r>
            <a:r>
              <a:rPr lang="da-DK" sz="1200" dirty="0"/>
              <a:t>og find </a:t>
            </a:r>
            <a:r>
              <a:rPr lang="da-DK" sz="1200" dirty="0" smtClean="0"/>
              <a:t>borgeren i feltet ”Borger i fokus.”</a:t>
            </a:r>
            <a:endParaRPr lang="en-GB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Klik på Tilføj </a:t>
            </a:r>
            <a:r>
              <a:rPr lang="da-DK" sz="1200" dirty="0" smtClean="0"/>
              <a:t>Tidsrum, </a:t>
            </a:r>
            <a:r>
              <a:rPr lang="da-DK" sz="1200" dirty="0"/>
              <a:t>vælg </a:t>
            </a:r>
            <a:r>
              <a:rPr lang="da-DK" sz="1200" dirty="0" smtClean="0"/>
              <a:t>det </a:t>
            </a:r>
            <a:r>
              <a:rPr lang="da-DK" sz="1200" dirty="0"/>
              <a:t>Tidsrum, du har brug for og klik </a:t>
            </a:r>
            <a:r>
              <a:rPr lang="da-DK" sz="1200" dirty="0" smtClean="0"/>
              <a:t>OK.</a:t>
            </a:r>
            <a:endParaRPr lang="en-GB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Opret leveringsplan </a:t>
            </a:r>
            <a:endParaRPr lang="en-GB" sz="28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06b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129886" y="1657116"/>
            <a:ext cx="199985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Ydelser, Tidsrum  og </a:t>
            </a:r>
            <a:r>
              <a:rPr lang="da-DK" sz="1200" b="1" dirty="0">
                <a:ea typeface="Arial" charset="0"/>
                <a:cs typeface="Arial" charset="0"/>
              </a:rPr>
              <a:t>L</a:t>
            </a:r>
            <a:r>
              <a:rPr lang="da-DK" sz="1200" b="1" dirty="0" smtClean="0">
                <a:ea typeface="Arial" charset="0"/>
                <a:cs typeface="Arial" charset="0"/>
              </a:rPr>
              <a:t>everingsplan</a:t>
            </a:r>
          </a:p>
          <a:p>
            <a:endParaRPr lang="da-DK" sz="800" dirty="0">
              <a:ea typeface="Arial" charset="0"/>
              <a:cs typeface="Arial" charset="0"/>
            </a:endParaRP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Ydelse: </a:t>
            </a:r>
            <a:r>
              <a:rPr lang="da-DK" sz="1200" dirty="0"/>
              <a:t>definerer hvad der skal gøres, hvor meget tid der er til det, og hvor tit det skal gøres</a:t>
            </a:r>
            <a:r>
              <a:rPr lang="da-DK" sz="1200" dirty="0" smtClean="0"/>
              <a:t>.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Tidsrum: indikerer </a:t>
            </a:r>
            <a:r>
              <a:rPr lang="da-DK" sz="1200" dirty="0" smtClean="0"/>
              <a:t>hvornår på dagen</a:t>
            </a:r>
            <a:r>
              <a:rPr lang="da-DK" sz="1200" dirty="0" smtClean="0"/>
              <a:t> </a:t>
            </a:r>
            <a:r>
              <a:rPr lang="da-DK" sz="1200" dirty="0" smtClean="0"/>
              <a:t>en ydelse skal leveres.</a:t>
            </a:r>
            <a:endParaRPr lang="en-GB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en-GB" sz="1200" dirty="0"/>
              <a:t>L</a:t>
            </a:r>
            <a:r>
              <a:rPr lang="da-DK" sz="1200" dirty="0" err="1" smtClean="0"/>
              <a:t>everingsplan</a:t>
            </a:r>
            <a:r>
              <a:rPr lang="da-DK" sz="1200" dirty="0" smtClean="0"/>
              <a:t>: </a:t>
            </a:r>
            <a:r>
              <a:rPr lang="da-DK" sz="1200" dirty="0"/>
              <a:t>den samlede plan over </a:t>
            </a:r>
            <a:r>
              <a:rPr lang="da-DK" sz="1200" dirty="0" smtClean="0"/>
              <a:t>alle en borgers leveringer. </a:t>
            </a:r>
            <a:endParaRPr lang="en-GB" sz="1200" dirty="0"/>
          </a:p>
        </p:txBody>
      </p:sp>
      <p:pic>
        <p:nvPicPr>
          <p:cNvPr id="17" name="Picture 1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29"/>
          <a:stretch/>
        </p:blipFill>
        <p:spPr bwMode="auto">
          <a:xfrm>
            <a:off x="2665246" y="2823132"/>
            <a:ext cx="3505200" cy="26841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Rektangel 2057"/>
          <p:cNvSpPr/>
          <p:nvPr/>
        </p:nvSpPr>
        <p:spPr>
          <a:xfrm>
            <a:off x="0" y="4317539"/>
            <a:ext cx="2245490" cy="219696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ekstfelt 2056"/>
          <p:cNvSpPr txBox="1"/>
          <p:nvPr/>
        </p:nvSpPr>
        <p:spPr>
          <a:xfrm>
            <a:off x="129886" y="4473068"/>
            <a:ext cx="19998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Oprettelse af leveringer</a:t>
            </a:r>
          </a:p>
          <a:p>
            <a:endParaRPr lang="da-DK" sz="800" dirty="0" smtClean="0">
              <a:ea typeface="Arial" charset="0"/>
              <a:cs typeface="Arial" charset="0"/>
            </a:endParaRPr>
          </a:p>
          <a:p>
            <a:r>
              <a:rPr lang="da-DK" sz="1200" dirty="0"/>
              <a:t>For at oprette en </a:t>
            </a:r>
            <a:r>
              <a:rPr lang="da-DK" sz="1200" dirty="0" smtClean="0"/>
              <a:t>levering, </a:t>
            </a:r>
            <a:r>
              <a:rPr lang="da-DK" sz="1200" dirty="0"/>
              <a:t>trækker du ydelsen ned i Tidsrummet. Opret flere Tidsrum, hvis ydelsen skal leveres på forskellige tidspunkter af døgnet. </a:t>
            </a:r>
            <a:r>
              <a:rPr lang="da-DK" sz="1200" dirty="0" smtClean="0"/>
              <a:t>Du kan sagtens </a:t>
            </a:r>
            <a:r>
              <a:rPr lang="da-DK" sz="1200" dirty="0"/>
              <a:t>lægge flere ydelser ind i samme Tidsrum.</a:t>
            </a:r>
            <a:endParaRPr lang="en-GB" sz="1200" dirty="0"/>
          </a:p>
          <a:p>
            <a:endParaRPr lang="da-DK" sz="1200" dirty="0"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5376" y="5624797"/>
            <a:ext cx="40383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ＭＳ 明朝" charset="-128"/>
                <a:cs typeface="Times New Roman" charset="0"/>
              </a:rPr>
              <a:t>Disponering af en levering</a:t>
            </a:r>
          </a:p>
          <a:p>
            <a:r>
              <a:rPr lang="da-DK" sz="1200" dirty="0" smtClean="0">
                <a:ea typeface="ＭＳ 明朝" charset="-128"/>
                <a:cs typeface="Times New Roman" charset="0"/>
              </a:rPr>
              <a:t>Når </a:t>
            </a:r>
            <a:r>
              <a:rPr lang="da-DK" sz="1200" dirty="0">
                <a:ea typeface="ＭＳ 明朝" charset="-128"/>
                <a:cs typeface="Times New Roman" charset="0"/>
              </a:rPr>
              <a:t>leveringsplan </a:t>
            </a:r>
            <a:r>
              <a:rPr lang="da-DK" sz="1200" dirty="0" smtClean="0">
                <a:ea typeface="ＭＳ 明朝" charset="-128"/>
                <a:cs typeface="Times New Roman" charset="0"/>
              </a:rPr>
              <a:t>og en levering </a:t>
            </a:r>
            <a:r>
              <a:rPr lang="da-DK" sz="1200" dirty="0">
                <a:ea typeface="ＭＳ 明朝" charset="-128"/>
                <a:cs typeface="Times New Roman" charset="0"/>
              </a:rPr>
              <a:t>er oprettet, er du klar til at disponere </a:t>
            </a:r>
            <a:r>
              <a:rPr lang="da-DK" sz="1200" dirty="0" smtClean="0">
                <a:ea typeface="ＭＳ 明朝" charset="-128"/>
                <a:cs typeface="Times New Roman" charset="0"/>
              </a:rPr>
              <a:t>leveringen: </a:t>
            </a:r>
            <a:r>
              <a:rPr lang="da-DK" sz="1200" dirty="0">
                <a:ea typeface="ＭＳ 明朝" charset="-128"/>
                <a:cs typeface="Times New Roman" charset="0"/>
              </a:rPr>
              <a:t>Dvs. planlægge, hvornår og på hvilken rute </a:t>
            </a:r>
            <a:r>
              <a:rPr lang="da-DK" sz="1200" dirty="0" smtClean="0">
                <a:ea typeface="ＭＳ 明朝" charset="-128"/>
                <a:cs typeface="Times New Roman" charset="0"/>
              </a:rPr>
              <a:t>leveringen </a:t>
            </a:r>
            <a:r>
              <a:rPr lang="da-DK" sz="1200" dirty="0">
                <a:ea typeface="ＭＳ 明朝" charset="-128"/>
                <a:cs typeface="Times New Roman" charset="0"/>
              </a:rPr>
              <a:t>faktisk skal udføres.</a:t>
            </a:r>
            <a:endParaRPr lang="en-GB" sz="1200" dirty="0">
              <a:ea typeface="ＭＳ 明朝" charset="-128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886" y="6894940"/>
            <a:ext cx="22454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Vælg arbejdsformen Grundplan og vælg rute og startdato for leveringen.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Træk leveringen ind på rette tidspunkt, startdato og rute.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Du kan efterfølgende dobbeltklikke på en </a:t>
            </a:r>
            <a:r>
              <a:rPr lang="da-DK" sz="1200" dirty="0" smtClean="0"/>
              <a:t>levering </a:t>
            </a:r>
            <a:r>
              <a:rPr lang="da-DK" sz="1200" dirty="0"/>
              <a:t>og se og evt. redigere, hvor og </a:t>
            </a:r>
            <a:r>
              <a:rPr lang="da-DK" sz="1200" dirty="0" smtClean="0"/>
              <a:t>hvornår </a:t>
            </a:r>
            <a:r>
              <a:rPr lang="da-DK" sz="1200" dirty="0"/>
              <a:t>den er lagt i </a:t>
            </a:r>
            <a:r>
              <a:rPr lang="da-DK" sz="1200" dirty="0" smtClean="0"/>
              <a:t>grundplan</a:t>
            </a:r>
            <a:r>
              <a:rPr lang="en-GB" sz="1200" dirty="0" smtClean="0"/>
              <a:t>.</a:t>
            </a:r>
            <a:endParaRPr lang="da-DK" sz="1200" dirty="0" smtClean="0"/>
          </a:p>
          <a:p>
            <a:endParaRPr lang="en-US" dirty="0"/>
          </a:p>
        </p:txBody>
      </p:sp>
      <p:pic>
        <p:nvPicPr>
          <p:cNvPr id="23" name="Picture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786" y="6647967"/>
            <a:ext cx="4008120" cy="2613660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09146"/>
            <a:ext cx="6858000" cy="41306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1833</TotalTime>
  <Words>222</Words>
  <Application>Microsoft Macintosh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ＭＳ ゴシック</vt:lpstr>
      <vt:lpstr>ＭＳ 明朝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Microsoft Office User</cp:lastModifiedBy>
  <cp:revision>28</cp:revision>
  <dcterms:created xsi:type="dcterms:W3CDTF">2018-02-26T12:25:53Z</dcterms:created>
  <dcterms:modified xsi:type="dcterms:W3CDTF">2018-04-05T10:52:57Z</dcterms:modified>
</cp:coreProperties>
</file>