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3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56" autoAdjust="0"/>
    <p:restoredTop sz="94660"/>
  </p:normalViewPr>
  <p:slideViewPr>
    <p:cSldViewPr snapToGrid="0">
      <p:cViewPr>
        <p:scale>
          <a:sx n="80" d="100"/>
          <a:sy n="80" d="100"/>
        </p:scale>
        <p:origin x="2227" y="-1080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663F0-01FE-4FA3-82F8-87AC7A833A5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1688E-B399-4B39-B973-DBC7766A1CFB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012303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5FA1D7-5BDF-4316-A228-AC8EFCD6AB7A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F68218-B0A5-4A5A-A4D3-E1E81F9B6727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3021719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a-DK" smtClean="0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4376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003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2914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03659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04155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0181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5220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7347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44543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10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a-DK" smtClean="0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74FE03-86F8-456C-A641-6090DDABF89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70817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4FE03-86F8-456C-A641-6090DDABF89F}" type="datetimeFigureOut">
              <a:rPr lang="da-DK" smtClean="0"/>
              <a:t>04-04-2018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932253-9CB0-466D-9222-9688DC5C9D14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699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ktangel 30"/>
          <p:cNvSpPr/>
          <p:nvPr/>
        </p:nvSpPr>
        <p:spPr>
          <a:xfrm>
            <a:off x="386862" y="4111793"/>
            <a:ext cx="6281448" cy="4742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5"/>
              </a:spcAft>
            </a:pPr>
            <a:r>
              <a:rPr lang="da-DK" sz="1200" b="1" dirty="0" smtClean="0"/>
              <a:t>Find dine udestående opgaver på Overbliksfanen</a:t>
            </a:r>
            <a:endParaRPr lang="da-DK" sz="1200" b="1" dirty="0"/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err="1"/>
              <a:t>Inboxen</a:t>
            </a:r>
            <a:r>
              <a:rPr lang="da-DK" sz="1200" dirty="0"/>
              <a:t> viser en liste over alle </a:t>
            </a:r>
            <a:r>
              <a:rPr lang="da-DK" sz="1200" b="1" dirty="0"/>
              <a:t>nye</a:t>
            </a:r>
            <a:r>
              <a:rPr lang="da-DK" sz="1200" dirty="0"/>
              <a:t> og </a:t>
            </a:r>
            <a:r>
              <a:rPr lang="da-DK" sz="1200" b="1" dirty="0"/>
              <a:t>ændrede </a:t>
            </a:r>
            <a:r>
              <a:rPr lang="da-DK" sz="1200" dirty="0"/>
              <a:t>ydelser (gul markering på figuren ovenfor), </a:t>
            </a:r>
            <a:r>
              <a:rPr lang="da-DK" sz="1200" dirty="0" smtClean="0"/>
              <a:t>og evt. </a:t>
            </a:r>
            <a:r>
              <a:rPr lang="da-DK" sz="1200" dirty="0"/>
              <a:t>hvem der har ansvar for </a:t>
            </a:r>
            <a:r>
              <a:rPr lang="da-DK" sz="1200" dirty="0" smtClean="0"/>
              <a:t>at planlægge dem </a:t>
            </a:r>
            <a:r>
              <a:rPr lang="da-DK" sz="1200" dirty="0"/>
              <a:t>(blå markering på figuren ovenfor</a:t>
            </a:r>
            <a:r>
              <a:rPr lang="da-DK" sz="1200" dirty="0" smtClean="0"/>
              <a:t>).</a:t>
            </a:r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Tag ansvar for de ydelser, du vil planlægge. </a:t>
            </a:r>
            <a:r>
              <a:rPr lang="da-DK" sz="1200" dirty="0"/>
              <a:t>Du tager ansvar for en ydelse ved at </a:t>
            </a:r>
            <a:r>
              <a:rPr lang="da-DK" sz="1200" dirty="0" smtClean="0"/>
              <a:t>markere </a:t>
            </a:r>
            <a:r>
              <a:rPr lang="da-DK" sz="1200" dirty="0"/>
              <a:t>den (med et klik); derefter </a:t>
            </a:r>
            <a:r>
              <a:rPr lang="da-DK" sz="1200" dirty="0" err="1"/>
              <a:t>højreklikker</a:t>
            </a:r>
            <a:r>
              <a:rPr lang="da-DK" sz="1200" dirty="0"/>
              <a:t> du på den og vælger ”Sæt dig ansvarlig</a:t>
            </a:r>
            <a:r>
              <a:rPr lang="da-DK" sz="1200" dirty="0" smtClean="0"/>
              <a:t>”. Se figuren nedenfor.</a:t>
            </a:r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/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/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/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/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/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 smtClean="0"/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/>
          </a:p>
          <a:p>
            <a:pPr marL="171450" lvl="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/>
              <a:t>Hvis du vil afgive </a:t>
            </a:r>
            <a:r>
              <a:rPr lang="da-DK" sz="1200" dirty="0" smtClean="0"/>
              <a:t>ansvaret for planlægningen af </a:t>
            </a:r>
            <a:r>
              <a:rPr lang="da-DK" sz="1200" dirty="0"/>
              <a:t>en ydelse, så </a:t>
            </a:r>
            <a:r>
              <a:rPr lang="da-DK" sz="1200" dirty="0" err="1"/>
              <a:t>højreklik</a:t>
            </a:r>
            <a:r>
              <a:rPr lang="da-DK" sz="1200" dirty="0"/>
              <a:t> og vælg ”Afgiv ansvaret</a:t>
            </a:r>
            <a:r>
              <a:rPr lang="da-DK" sz="1200" dirty="0" smtClean="0"/>
              <a:t>”.</a:t>
            </a:r>
            <a:endParaRPr lang="en-GB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Brug </a:t>
            </a:r>
            <a:r>
              <a:rPr lang="da-DK" sz="1200" dirty="0"/>
              <a:t>søgefilteret og kolonnesortering til at få overblik. </a:t>
            </a:r>
            <a:r>
              <a:rPr lang="da-DK" sz="1200" dirty="0" smtClean="0"/>
              <a:t>Klik </a:t>
            </a:r>
            <a:r>
              <a:rPr lang="da-DK" sz="1200" dirty="0"/>
              <a:t>på kolonnenavnet ”Ansvarlig”; så sorteres listen af ydelser efter den ansvarlige, og det er nemt at se, hvilke ydelser der mangler </a:t>
            </a:r>
            <a:r>
              <a:rPr lang="da-DK" sz="1200" dirty="0" smtClean="0"/>
              <a:t>at tages ansvar for.</a:t>
            </a:r>
            <a:endParaRPr lang="en-GB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r>
              <a:rPr lang="da-DK" sz="1200" dirty="0" smtClean="0"/>
              <a:t>Skriv </a:t>
            </a:r>
            <a:r>
              <a:rPr lang="da-DK" sz="1200" dirty="0"/>
              <a:t>dit navn i søgefilteret og se de ydelser, du har taget ansvar </a:t>
            </a:r>
            <a:r>
              <a:rPr lang="da-DK" sz="1200" dirty="0" smtClean="0"/>
              <a:t>for</a:t>
            </a:r>
            <a:r>
              <a:rPr lang="en-GB" sz="1200" dirty="0" smtClean="0"/>
              <a:t> </a:t>
            </a:r>
            <a:r>
              <a:rPr lang="en-GB" sz="1200" dirty="0" smtClean="0"/>
              <a:t>at </a:t>
            </a:r>
            <a:r>
              <a:rPr lang="en-GB" sz="1200" dirty="0" err="1" smtClean="0"/>
              <a:t>planlægge</a:t>
            </a:r>
            <a:endParaRPr lang="en-GB" sz="1200" dirty="0"/>
          </a:p>
          <a:p>
            <a:pPr marL="171450" indent="-171450">
              <a:spcAft>
                <a:spcPts val="125"/>
              </a:spcAft>
              <a:buClr>
                <a:srgbClr val="D53D20"/>
              </a:buClr>
              <a:buFont typeface="Arial" panose="020B0604020202020204" pitchFamily="34" charset="0"/>
              <a:buChar char="•"/>
            </a:pPr>
            <a:endParaRPr lang="da-DK" sz="1200" dirty="0" smtClean="0"/>
          </a:p>
        </p:txBody>
      </p:sp>
      <p:sp>
        <p:nvSpPr>
          <p:cNvPr id="2048" name="Rektangel 2047"/>
          <p:cNvSpPr/>
          <p:nvPr/>
        </p:nvSpPr>
        <p:spPr>
          <a:xfrm>
            <a:off x="129885" y="703048"/>
            <a:ext cx="63725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Aft>
                <a:spcPts val="0"/>
              </a:spcAft>
            </a:pPr>
            <a:r>
              <a:rPr lang="da-DK" sz="3200" kern="1400" spc="25" dirty="0" err="1">
                <a:solidFill>
                  <a:srgbClr val="D53D20"/>
                </a:solidFill>
                <a:ea typeface="ＭＳ ゴシック" charset="-128"/>
                <a:cs typeface="Times New Roman" charset="0"/>
              </a:rPr>
              <a:t>Inboxen</a:t>
            </a:r>
            <a:r>
              <a:rPr lang="da-DK" sz="3200" kern="1400" spc="25" dirty="0">
                <a:solidFill>
                  <a:srgbClr val="D53D20"/>
                </a:solidFill>
                <a:ea typeface="ＭＳ ゴシック" charset="-128"/>
                <a:cs typeface="Times New Roman" charset="0"/>
              </a:rPr>
              <a:t> på Overbliksfanen</a:t>
            </a:r>
            <a:endParaRPr lang="en-GB" sz="2800" kern="1400" spc="25" dirty="0">
              <a:effectLst/>
              <a:ea typeface="ＭＳ ゴシック" charset="-128"/>
              <a:cs typeface="Times New Roman" charset="0"/>
            </a:endParaRPr>
          </a:p>
        </p:txBody>
      </p:sp>
      <p:sp>
        <p:nvSpPr>
          <p:cNvPr id="2050" name="Tekstfelt 2049"/>
          <p:cNvSpPr txBox="1"/>
          <p:nvPr/>
        </p:nvSpPr>
        <p:spPr>
          <a:xfrm>
            <a:off x="4313674" y="234462"/>
            <a:ext cx="224561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200" dirty="0" err="1"/>
              <a:t>CuraPlan</a:t>
            </a:r>
            <a:r>
              <a:rPr lang="da-DK" sz="1200" dirty="0"/>
              <a:t> Navigationsseddel </a:t>
            </a:r>
            <a:r>
              <a:rPr lang="da-DK" sz="1200" dirty="0" smtClean="0"/>
              <a:t>06a</a:t>
            </a:r>
            <a:endParaRPr lang="da-DK" sz="1200" dirty="0"/>
          </a:p>
          <a:p>
            <a:endParaRPr lang="da-DK" dirty="0"/>
          </a:p>
        </p:txBody>
      </p:sp>
      <p:cxnSp>
        <p:nvCxnSpPr>
          <p:cNvPr id="2052" name="Lige forbindelse 2051"/>
          <p:cNvCxnSpPr/>
          <p:nvPr/>
        </p:nvCxnSpPr>
        <p:spPr>
          <a:xfrm>
            <a:off x="386862" y="1293482"/>
            <a:ext cx="6026897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11138" y="1675213"/>
            <a:ext cx="6858000" cy="2087589"/>
            <a:chOff x="0" y="0"/>
            <a:chExt cx="7126115" cy="2169160"/>
          </a:xfrm>
        </p:grpSpPr>
        <p:pic>
          <p:nvPicPr>
            <p:cNvPr id="19" name="Picture 18" descr="\\uni.au.dk\Users\au152089\Documents\My Pictures\Screenshots\Screenshot (112).pn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575" y="0"/>
              <a:ext cx="7114540" cy="216916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" name="Rounded Rectangle 19"/>
            <p:cNvSpPr/>
            <p:nvPr/>
          </p:nvSpPr>
          <p:spPr>
            <a:xfrm>
              <a:off x="0" y="659757"/>
              <a:ext cx="7065356" cy="1212273"/>
            </a:xfrm>
            <a:prstGeom prst="roundRect">
              <a:avLst/>
            </a:prstGeom>
            <a:noFill/>
            <a:ln w="19050">
              <a:solidFill>
                <a:srgbClr val="FF00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/>
            </a:p>
          </p:txBody>
        </p:sp>
        <p:sp>
          <p:nvSpPr>
            <p:cNvPr id="21" name="Rounded Rectangle 20"/>
            <p:cNvSpPr/>
            <p:nvPr/>
          </p:nvSpPr>
          <p:spPr>
            <a:xfrm>
              <a:off x="725349" y="708179"/>
              <a:ext cx="462568" cy="453736"/>
            </a:xfrm>
            <a:prstGeom prst="roundRect">
              <a:avLst/>
            </a:prstGeom>
            <a:noFill/>
            <a:ln w="19050">
              <a:solidFill>
                <a:srgbClr val="FFFF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/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2364258" y="706056"/>
              <a:ext cx="762000" cy="387927"/>
            </a:xfrm>
            <a:prstGeom prst="roundRect">
              <a:avLst/>
            </a:prstGeom>
            <a:noFill/>
            <a:ln w="19050">
              <a:solidFill>
                <a:srgbClr val="0070C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GB"/>
            </a:p>
          </p:txBody>
        </p:sp>
      </p:grpSp>
      <p:pic>
        <p:nvPicPr>
          <p:cNvPr id="23" name="Picture 22" descr="\\uni.au.dk\Users\au152089\Documents\My Pictures\Screenshots\Screenshot (113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5" y="5257535"/>
            <a:ext cx="6824505" cy="18608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216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</TotalTime>
  <Words>164</Words>
  <Application>Microsoft Office PowerPoint</Application>
  <PresentationFormat>A4 Paper (210x297 mm)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ゴシック</vt:lpstr>
      <vt:lpstr>Arial</vt:lpstr>
      <vt:lpstr>Calibri</vt:lpstr>
      <vt:lpstr>Calibri Light</vt:lpstr>
      <vt:lpstr>Times New Roman</vt:lpstr>
      <vt:lpstr>Office-tema</vt:lpstr>
      <vt:lpstr>PowerPoint Presentation</vt:lpstr>
    </vt:vector>
  </TitlesOfParts>
  <Company>Aarhus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Marie Blæsild</dc:creator>
  <cp:lastModifiedBy>Silje Marie Meltvedt</cp:lastModifiedBy>
  <cp:revision>23</cp:revision>
  <dcterms:created xsi:type="dcterms:W3CDTF">2018-02-26T12:25:53Z</dcterms:created>
  <dcterms:modified xsi:type="dcterms:W3CDTF">2018-04-04T14:55:08Z</dcterms:modified>
</cp:coreProperties>
</file>