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3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67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46" y="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663F0-01FE-4FA3-82F8-87AC7A833A5F}" type="datetimeFigureOut">
              <a:rPr lang="da-DK" smtClean="0"/>
              <a:t>17-04-2018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1688E-B399-4B39-B973-DBC7766A1C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2303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FA1D7-5BDF-4316-A228-AC8EFCD6AB7A}" type="datetimeFigureOut">
              <a:rPr lang="da-DK" smtClean="0"/>
              <a:t>17-04-2018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68218-B0A5-4A5A-A4D3-E1E81F9B67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302171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17-04-2018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376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17-04-2018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03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17-04-2018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291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17-04-2018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36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17-04-2018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415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17-04-2018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0181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17-04-2018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220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17-04-2018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734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17-04-2018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454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17-04-2018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10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17-04-2018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081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4FE03-86F8-456C-A641-6090DDABF89F}" type="datetimeFigureOut">
              <a:rPr lang="da-DK" smtClean="0"/>
              <a:t>17-04-2018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32253-9CB0-466D-9222-9688DC5C9D1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699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ktangel 2057"/>
          <p:cNvSpPr/>
          <p:nvPr/>
        </p:nvSpPr>
        <p:spPr>
          <a:xfrm>
            <a:off x="-1" y="1545193"/>
            <a:ext cx="2407534" cy="2371001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1" name="Rektangel 30"/>
          <p:cNvSpPr/>
          <p:nvPr/>
        </p:nvSpPr>
        <p:spPr>
          <a:xfrm>
            <a:off x="2513828" y="1550953"/>
            <a:ext cx="4247188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5"/>
              </a:spcAft>
            </a:pPr>
            <a:r>
              <a:rPr lang="da-DK" sz="1200" b="1" dirty="0" smtClean="0"/>
              <a:t>Vælg arbejdsformen dag-til-dag kalender</a:t>
            </a:r>
            <a:endParaRPr lang="da-DK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Vælg den dato, du vil arbejde med.</a:t>
            </a:r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Vælg den/de ruter, du vil arbejde med.</a:t>
            </a:r>
            <a:endParaRPr lang="da-DK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/>
              <a:t>Du ser nu planen for den valgte dato, som den ser ud indtil videre. Er der ikke tidligere lavet ændringer, ligner </a:t>
            </a:r>
            <a:r>
              <a:rPr lang="da-DK" sz="1200" dirty="0" smtClean="0"/>
              <a:t>den bare </a:t>
            </a:r>
            <a:r>
              <a:rPr lang="da-DK" sz="1200" dirty="0"/>
              <a:t>grundplanen. Er der lavet ændringer, vil de ses </a:t>
            </a:r>
            <a:r>
              <a:rPr lang="da-DK" sz="1200" dirty="0" smtClean="0"/>
              <a:t>som kalenderbesøg. </a:t>
            </a:r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Flyt rundt på besøgene ved at trække i dem med musen. Når du flytter et </a:t>
            </a:r>
            <a:r>
              <a:rPr lang="da-DK" sz="1200" dirty="0" err="1" smtClean="0"/>
              <a:t>rulbesøg</a:t>
            </a:r>
            <a:r>
              <a:rPr lang="da-DK" sz="1200" dirty="0" smtClean="0"/>
              <a:t>, overfører du det til kalenderen.</a:t>
            </a:r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/>
          </a:p>
          <a:p>
            <a:r>
              <a:rPr lang="da-DK" sz="1200" b="1" dirty="0"/>
              <a:t>Du har forskellige hjælpeværktøjer </a:t>
            </a:r>
            <a:r>
              <a:rPr lang="da-DK" sz="1200" b="1" dirty="0" smtClean="0"/>
              <a:t>nederst i skærmbilledet </a:t>
            </a:r>
            <a:r>
              <a:rPr lang="da-DK" sz="1200" b="1" dirty="0"/>
              <a:t>(blå markering på figuren </a:t>
            </a:r>
            <a:r>
              <a:rPr lang="da-DK" sz="1200" b="1" dirty="0" smtClean="0"/>
              <a:t>nedenfor)</a:t>
            </a:r>
            <a:endParaRPr lang="en-GB" sz="1200" b="1" dirty="0"/>
          </a:p>
          <a:p>
            <a:pPr marL="171450" lvl="0" indent="-171450">
              <a:buClr>
                <a:srgbClr val="D53D20"/>
              </a:buClr>
              <a:buFont typeface="Arial" charset="0"/>
              <a:buChar char="•"/>
            </a:pPr>
            <a:r>
              <a:rPr lang="da-DK" sz="1200" i="1" dirty="0"/>
              <a:t>Flyt midlertidigt: </a:t>
            </a:r>
            <a:r>
              <a:rPr lang="da-DK" sz="1200" dirty="0"/>
              <a:t>flyttede kalenderbesøg bliver grå, og ændringer skal </a:t>
            </a:r>
            <a:r>
              <a:rPr lang="da-DK" sz="1200" dirty="0" smtClean="0"/>
              <a:t>godkendes, </a:t>
            </a:r>
            <a:r>
              <a:rPr lang="da-DK" sz="1200" dirty="0"/>
              <a:t>før de får effekt og sendes til tablet (via </a:t>
            </a:r>
            <a:r>
              <a:rPr lang="da-DK" sz="1200" dirty="0" err="1"/>
              <a:t>højreklik</a:t>
            </a:r>
            <a:r>
              <a:rPr lang="da-DK" sz="1200" dirty="0"/>
              <a:t> i </a:t>
            </a:r>
            <a:r>
              <a:rPr lang="da-DK" sz="1200" dirty="0" smtClean="0"/>
              <a:t>ruterubrik </a:t>
            </a:r>
            <a:r>
              <a:rPr lang="da-DK" sz="1200" dirty="0"/>
              <a:t>eller på </a:t>
            </a:r>
            <a:r>
              <a:rPr lang="da-DK" sz="1200" dirty="0" smtClean="0"/>
              <a:t>besøget).</a:t>
            </a:r>
            <a:endParaRPr lang="en-GB" sz="1200" dirty="0"/>
          </a:p>
          <a:p>
            <a:pPr marL="171450" lvl="0" indent="-171450">
              <a:buClr>
                <a:srgbClr val="D53D20"/>
              </a:buClr>
              <a:buFont typeface="Arial" charset="0"/>
              <a:buChar char="•"/>
            </a:pPr>
            <a:r>
              <a:rPr lang="da-DK" sz="1200" i="1" dirty="0" smtClean="0"/>
              <a:t>Skub </a:t>
            </a:r>
            <a:r>
              <a:rPr lang="da-DK" sz="1200" i="1" dirty="0"/>
              <a:t>besøg: </a:t>
            </a:r>
            <a:r>
              <a:rPr lang="da-DK" sz="1200" dirty="0"/>
              <a:t>Du skubber andre besøg til side, hvis du flytter et besøg ind i </a:t>
            </a:r>
            <a:r>
              <a:rPr lang="da-DK" sz="1200" dirty="0" smtClean="0"/>
              <a:t>dem.</a:t>
            </a:r>
            <a:endParaRPr lang="en-GB" sz="1200" dirty="0"/>
          </a:p>
          <a:p>
            <a:pPr marL="171450" lvl="0" indent="-171450">
              <a:buClr>
                <a:srgbClr val="D53D20"/>
              </a:buClr>
              <a:buFont typeface="Arial" charset="0"/>
              <a:buChar char="•"/>
            </a:pPr>
            <a:r>
              <a:rPr lang="da-DK" sz="1200" i="1" dirty="0" smtClean="0"/>
              <a:t>Opsætningsknapperne</a:t>
            </a:r>
            <a:r>
              <a:rPr lang="da-DK" sz="1200" dirty="0" smtClean="0"/>
              <a:t> </a:t>
            </a:r>
            <a:r>
              <a:rPr lang="da-DK" sz="1200" dirty="0"/>
              <a:t>er genveje til at vise forskellige kombinationer af Ruteviser-, Overbliks-, Leveringsplan- og Borgerkalendervinduerne</a:t>
            </a:r>
            <a:endParaRPr lang="en-GB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 smtClean="0"/>
          </a:p>
        </p:txBody>
      </p:sp>
      <p:sp>
        <p:nvSpPr>
          <p:cNvPr id="2048" name="Rektangel 2047"/>
          <p:cNvSpPr/>
          <p:nvPr/>
        </p:nvSpPr>
        <p:spPr>
          <a:xfrm>
            <a:off x="-825676" y="703048"/>
            <a:ext cx="73281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da-DK" sz="3200" kern="1400" spc="25" dirty="0">
                <a:solidFill>
                  <a:srgbClr val="D53D20"/>
                </a:solidFill>
                <a:latin typeface="Arial" charset="0"/>
                <a:ea typeface="ＭＳ ゴシック" charset="-128"/>
                <a:cs typeface="Times New Roman" charset="0"/>
              </a:rPr>
              <a:t>Dag-til-dag planlægning</a:t>
            </a:r>
            <a:endParaRPr lang="en-GB" sz="2800" kern="1400" spc="25" dirty="0">
              <a:effectLst/>
              <a:latin typeface="Arial" charset="0"/>
              <a:ea typeface="ＭＳ ゴシック" charset="-128"/>
              <a:cs typeface="Times New Roman" charset="0"/>
            </a:endParaRPr>
          </a:p>
        </p:txBody>
      </p:sp>
      <p:sp>
        <p:nvSpPr>
          <p:cNvPr id="2050" name="Tekstfelt 2049"/>
          <p:cNvSpPr txBox="1"/>
          <p:nvPr/>
        </p:nvSpPr>
        <p:spPr>
          <a:xfrm>
            <a:off x="4313674" y="234462"/>
            <a:ext cx="22456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err="1"/>
              <a:t>CuraPlan</a:t>
            </a:r>
            <a:r>
              <a:rPr lang="da-DK" sz="1200" dirty="0"/>
              <a:t> Navigationsseddel </a:t>
            </a:r>
            <a:r>
              <a:rPr lang="da-DK" sz="1200" dirty="0" smtClean="0"/>
              <a:t>05</a:t>
            </a:r>
            <a:endParaRPr lang="da-DK" sz="1200" dirty="0"/>
          </a:p>
          <a:p>
            <a:endParaRPr lang="da-DK" dirty="0"/>
          </a:p>
        </p:txBody>
      </p:sp>
      <p:cxnSp>
        <p:nvCxnSpPr>
          <p:cNvPr id="2052" name="Lige forbindelse 2051"/>
          <p:cNvCxnSpPr/>
          <p:nvPr/>
        </p:nvCxnSpPr>
        <p:spPr>
          <a:xfrm>
            <a:off x="386862" y="1293482"/>
            <a:ext cx="6026897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Tekstfelt 2056"/>
          <p:cNvSpPr txBox="1"/>
          <p:nvPr/>
        </p:nvSpPr>
        <p:spPr>
          <a:xfrm>
            <a:off x="64940" y="1656196"/>
            <a:ext cx="234259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>
                <a:ea typeface="Arial" charset="0"/>
                <a:cs typeface="Arial" charset="0"/>
              </a:rPr>
              <a:t>Dag-til-dag kalenderen</a:t>
            </a:r>
          </a:p>
          <a:p>
            <a:endParaRPr lang="da-DK" sz="1200" dirty="0">
              <a:ea typeface="Arial" charset="0"/>
              <a:cs typeface="Arial" charset="0"/>
            </a:endParaRPr>
          </a:p>
          <a:p>
            <a:r>
              <a:rPr lang="da-DK" sz="1200" dirty="0"/>
              <a:t>Hvis du skal lave ændringer for en konkret dag og specifikke besøg, men ikke i grundplanen, skal du vælge arbejdsformen Dag-til-dag kalender (gul markering på figuren </a:t>
            </a:r>
            <a:r>
              <a:rPr lang="da-DK" sz="1200" dirty="0" smtClean="0"/>
              <a:t>nedenfor).</a:t>
            </a:r>
            <a:endParaRPr lang="en-GB" sz="1200" dirty="0"/>
          </a:p>
          <a:p>
            <a:r>
              <a:rPr lang="da-DK" sz="1200" dirty="0"/>
              <a:t>Når denne arbejdsform er valgt, laver du ingen ændringer i grundplanen (rullet).</a:t>
            </a:r>
            <a:endParaRPr lang="en-GB" sz="12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88151" y="5427830"/>
            <a:ext cx="6471138" cy="4405498"/>
            <a:chOff x="0" y="0"/>
            <a:chExt cx="5484495" cy="3733800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00" y="63500"/>
              <a:ext cx="5395595" cy="3580765"/>
            </a:xfrm>
            <a:prstGeom prst="rect">
              <a:avLst/>
            </a:prstGeom>
          </p:spPr>
        </p:pic>
        <p:sp>
          <p:nvSpPr>
            <p:cNvPr id="19" name="Oval 18"/>
            <p:cNvSpPr/>
            <p:nvPr/>
          </p:nvSpPr>
          <p:spPr>
            <a:xfrm>
              <a:off x="495300" y="0"/>
              <a:ext cx="1047750" cy="304800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0" y="965200"/>
              <a:ext cx="1485900" cy="676275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21" name="Oval 20"/>
            <p:cNvSpPr/>
            <p:nvPr/>
          </p:nvSpPr>
          <p:spPr>
            <a:xfrm>
              <a:off x="165100" y="3429000"/>
              <a:ext cx="5238750" cy="304800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sp>
        <p:nvSpPr>
          <p:cNvPr id="22" name="Rektangel 2057"/>
          <p:cNvSpPr/>
          <p:nvPr/>
        </p:nvSpPr>
        <p:spPr>
          <a:xfrm>
            <a:off x="0" y="4077266"/>
            <a:ext cx="2407533" cy="1278589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xtBox 1"/>
          <p:cNvSpPr txBox="1"/>
          <p:nvPr/>
        </p:nvSpPr>
        <p:spPr>
          <a:xfrm>
            <a:off x="108784" y="4079917"/>
            <a:ext cx="24050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Husk</a:t>
            </a:r>
          </a:p>
          <a:p>
            <a:pPr lvl="0"/>
            <a:endParaRPr lang="da-DK" sz="1200" i="1" dirty="0" smtClean="0"/>
          </a:p>
          <a:p>
            <a:pPr lvl="0"/>
            <a:r>
              <a:rPr lang="da-DK" sz="1200" dirty="0" smtClean="0"/>
              <a:t>Kalenderbesøg </a:t>
            </a:r>
            <a:r>
              <a:rPr lang="da-DK" sz="1200" dirty="0"/>
              <a:t>vises med sort kant (rød markering på </a:t>
            </a:r>
            <a:r>
              <a:rPr lang="da-DK" sz="1200" dirty="0" smtClean="0"/>
              <a:t>figuren)</a:t>
            </a:r>
            <a:endParaRPr lang="en-GB" sz="1200" dirty="0"/>
          </a:p>
          <a:p>
            <a:pPr lvl="0"/>
            <a:r>
              <a:rPr lang="da-DK" sz="1200" dirty="0" err="1"/>
              <a:t>Rulbesøg</a:t>
            </a:r>
            <a:r>
              <a:rPr lang="da-DK" sz="1200" dirty="0"/>
              <a:t> vises uden kant (alle andre besøg på figuren </a:t>
            </a:r>
            <a:r>
              <a:rPr lang="da-DK" sz="1200" dirty="0" smtClean="0"/>
              <a:t>nedenfor</a:t>
            </a:r>
            <a:r>
              <a:rPr lang="da-DK" sz="1200" dirty="0"/>
              <a:t>)</a:t>
            </a:r>
            <a:endParaRPr lang="en-GB" sz="1200" dirty="0"/>
          </a:p>
          <a:p>
            <a:r>
              <a:rPr lang="da-DK" sz="1200" dirty="0"/>
              <a:t> </a:t>
            </a:r>
            <a:endParaRPr lang="en-GB" sz="1200" dirty="0"/>
          </a:p>
          <a:p>
            <a:endParaRPr lang="en-US" sz="1200" b="1" dirty="0"/>
          </a:p>
          <a:p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35216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241</Words>
  <Application>Microsoft Office PowerPoint</Application>
  <PresentationFormat>A4-papir (210 x 297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7" baseType="lpstr">
      <vt:lpstr>ＭＳ ゴシック</vt:lpstr>
      <vt:lpstr>Arial</vt:lpstr>
      <vt:lpstr>Calibri</vt:lpstr>
      <vt:lpstr>Calibri Light</vt:lpstr>
      <vt:lpstr>Times New Roman</vt:lpstr>
      <vt:lpstr>Office-tema</vt:lpstr>
      <vt:lpstr>PowerPoint-præsentation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Marie Blæsild</dc:creator>
  <cp:lastModifiedBy>Marie Blæsild</cp:lastModifiedBy>
  <cp:revision>26</cp:revision>
  <dcterms:created xsi:type="dcterms:W3CDTF">2018-02-26T12:25:53Z</dcterms:created>
  <dcterms:modified xsi:type="dcterms:W3CDTF">2018-04-17T08:35:55Z</dcterms:modified>
</cp:coreProperties>
</file>