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3D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02" autoAdjust="0"/>
    <p:restoredTop sz="94660"/>
  </p:normalViewPr>
  <p:slideViewPr>
    <p:cSldViewPr snapToGrid="0">
      <p:cViewPr>
        <p:scale>
          <a:sx n="100" d="100"/>
          <a:sy n="100" d="100"/>
        </p:scale>
        <p:origin x="1392" y="-205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C0663F0-01FE-4FA3-82F8-87AC7A833A5F}" type="datetimeFigureOut">
              <a:rPr lang="da-DK" smtClean="0"/>
              <a:t>05/04/2018</a:t>
            </a:fld>
            <a:endParaRPr lang="da-DK"/>
          </a:p>
        </p:txBody>
      </p:sp>
      <p:sp>
        <p:nvSpPr>
          <p:cNvPr id="4" name="Pladsholder til sidefod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31688E-B399-4B39-B973-DBC7766A1CFB}" type="slidenum">
              <a:rPr lang="da-DK" smtClean="0"/>
              <a:t>‹#›</a:t>
            </a:fld>
            <a:endParaRPr lang="da-DK"/>
          </a:p>
        </p:txBody>
      </p:sp>
    </p:spTree>
    <p:extLst>
      <p:ext uri="{BB962C8B-B14F-4D97-AF65-F5344CB8AC3E}">
        <p14:creationId xmlns:p14="http://schemas.microsoft.com/office/powerpoint/2010/main" val="440123039"/>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5FA1D7-5BDF-4316-A228-AC8EFCD6AB7A}" type="datetimeFigureOut">
              <a:rPr lang="da-DK" smtClean="0"/>
              <a:t>05/04/2018</a:t>
            </a:fld>
            <a:endParaRPr lang="da-DK"/>
          </a:p>
        </p:txBody>
      </p:sp>
      <p:sp>
        <p:nvSpPr>
          <p:cNvPr id="4" name="Pladsholder til slidebille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F68218-B0A5-4A5A-A4D3-E1E81F9B6727}" type="slidenum">
              <a:rPr lang="da-DK" smtClean="0"/>
              <a:t>‹#›</a:t>
            </a:fld>
            <a:endParaRPr lang="da-DK"/>
          </a:p>
        </p:txBody>
      </p:sp>
    </p:spTree>
    <p:extLst>
      <p:ext uri="{BB962C8B-B14F-4D97-AF65-F5344CB8AC3E}">
        <p14:creationId xmlns:p14="http://schemas.microsoft.com/office/powerpoint/2010/main" val="453021719"/>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a-DK" smtClean="0"/>
              <a:t>Klik for at redigere i master</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smtClean="0"/>
              <a:t>Klik for at redigere undertiteltypografien i masteren</a:t>
            </a:r>
            <a:endParaRPr lang="en-US" dirty="0"/>
          </a:p>
        </p:txBody>
      </p:sp>
      <p:sp>
        <p:nvSpPr>
          <p:cNvPr id="4" name="Date Placeholder 3"/>
          <p:cNvSpPr>
            <a:spLocks noGrp="1"/>
          </p:cNvSpPr>
          <p:nvPr>
            <p:ph type="dt" sz="half" idx="10"/>
          </p:nvPr>
        </p:nvSpPr>
        <p:spPr/>
        <p:txBody>
          <a:bodyPr/>
          <a:lstStyle/>
          <a:p>
            <a:fld id="{9A74FE03-86F8-456C-A641-6090DDABF89F}" type="datetimeFigureOut">
              <a:rPr lang="da-DK" smtClean="0"/>
              <a:t>05/04/2018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2043765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Vertical Text Placeholder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9A74FE03-86F8-456C-A641-6090DDABF89F}" type="datetimeFigureOut">
              <a:rPr lang="da-DK" smtClean="0"/>
              <a:t>05/04/2018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300037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a-DK" smtClean="0"/>
              <a:t>Klik for at redigere i master</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9A74FE03-86F8-456C-A641-6090DDABF89F}" type="datetimeFigureOut">
              <a:rPr lang="da-DK" smtClean="0"/>
              <a:t>05/04/2018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3552914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9A74FE03-86F8-456C-A641-6090DDABF89F}" type="datetimeFigureOut">
              <a:rPr lang="da-DK" smtClean="0"/>
              <a:t>05/04/2018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90365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a-DK" smtClean="0"/>
              <a:t>Klik for at redigere i master</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9A74FE03-86F8-456C-A641-6090DDABF89F}" type="datetimeFigureOut">
              <a:rPr lang="da-DK" smtClean="0"/>
              <a:t>05/04/2018</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1504155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9A74FE03-86F8-456C-A641-6090DDABF89F}" type="datetimeFigureOut">
              <a:rPr lang="da-DK" smtClean="0"/>
              <a:t>05/04/2018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2750181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a-DK" smtClean="0"/>
              <a:t>Klik for at redigere i master</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smtClean="0"/>
              <a:t>Rediger typografien i masterens</a:t>
            </a:r>
          </a:p>
        </p:txBody>
      </p:sp>
      <p:sp>
        <p:nvSpPr>
          <p:cNvPr id="4" name="Content Placeholder 3"/>
          <p:cNvSpPr>
            <a:spLocks noGrp="1"/>
          </p:cNvSpPr>
          <p:nvPr>
            <p:ph sz="half" idx="2"/>
          </p:nvPr>
        </p:nvSpPr>
        <p:spPr>
          <a:xfrm>
            <a:off x="472381" y="3618442"/>
            <a:ext cx="2901255" cy="5322183"/>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a-DK" smtClean="0"/>
              <a:t>Rediger typografien i masterens</a:t>
            </a:r>
          </a:p>
        </p:txBody>
      </p:sp>
      <p:sp>
        <p:nvSpPr>
          <p:cNvPr id="6" name="Content Placeholder 5"/>
          <p:cNvSpPr>
            <a:spLocks noGrp="1"/>
          </p:cNvSpPr>
          <p:nvPr>
            <p:ph sz="quarter" idx="4"/>
          </p:nvPr>
        </p:nvSpPr>
        <p:spPr>
          <a:xfrm>
            <a:off x="3471863" y="3618442"/>
            <a:ext cx="2915543" cy="5322183"/>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9A74FE03-86F8-456C-A641-6090DDABF89F}" type="datetimeFigureOut">
              <a:rPr lang="da-DK" smtClean="0"/>
              <a:t>05/04/2018</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165220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Date Placeholder 2"/>
          <p:cNvSpPr>
            <a:spLocks noGrp="1"/>
          </p:cNvSpPr>
          <p:nvPr>
            <p:ph type="dt" sz="half" idx="10"/>
          </p:nvPr>
        </p:nvSpPr>
        <p:spPr/>
        <p:txBody>
          <a:bodyPr/>
          <a:lstStyle/>
          <a:p>
            <a:fld id="{9A74FE03-86F8-456C-A641-6090DDABF89F}" type="datetimeFigureOut">
              <a:rPr lang="da-DK" smtClean="0"/>
              <a:t>05/04/2018</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1097347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74FE03-86F8-456C-A641-6090DDABF89F}" type="datetimeFigureOut">
              <a:rPr lang="da-DK" smtClean="0"/>
              <a:t>05/04/2018</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1244543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smtClean="0"/>
              <a:t>Klik for at redigere i master</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9A74FE03-86F8-456C-A641-6090DDABF89F}" type="datetimeFigureOut">
              <a:rPr lang="da-DK" smtClean="0"/>
              <a:t>05/04/2018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19310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9A74FE03-86F8-456C-A641-6090DDABF89F}" type="datetimeFigureOut">
              <a:rPr lang="da-DK" smtClean="0"/>
              <a:t>05/04/2018</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5A932253-9CB0-466D-9222-9688DC5C9D14}" type="slidenum">
              <a:rPr lang="da-DK" smtClean="0"/>
              <a:t>‹#›</a:t>
            </a:fld>
            <a:endParaRPr lang="da-DK"/>
          </a:p>
        </p:txBody>
      </p:sp>
    </p:spTree>
    <p:extLst>
      <p:ext uri="{BB962C8B-B14F-4D97-AF65-F5344CB8AC3E}">
        <p14:creationId xmlns:p14="http://schemas.microsoft.com/office/powerpoint/2010/main" val="42708179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a-DK" smtClean="0"/>
              <a:t>Klik for at redigere i master</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A74FE03-86F8-456C-A641-6090DDABF89F}" type="datetimeFigureOut">
              <a:rPr lang="da-DK" smtClean="0"/>
              <a:t>05/04/2018</a:t>
            </a:fld>
            <a:endParaRPr lang="da-DK"/>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A932253-9CB0-466D-9222-9688DC5C9D14}" type="slidenum">
              <a:rPr lang="da-DK" smtClean="0"/>
              <a:t>‹#›</a:t>
            </a:fld>
            <a:endParaRPr lang="da-DK"/>
          </a:p>
        </p:txBody>
      </p:sp>
    </p:spTree>
    <p:extLst>
      <p:ext uri="{BB962C8B-B14F-4D97-AF65-F5344CB8AC3E}">
        <p14:creationId xmlns:p14="http://schemas.microsoft.com/office/powerpoint/2010/main" val="17569926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ktangel 2057"/>
          <p:cNvSpPr/>
          <p:nvPr/>
        </p:nvSpPr>
        <p:spPr>
          <a:xfrm>
            <a:off x="0" y="1603545"/>
            <a:ext cx="3692324" cy="1938308"/>
          </a:xfrm>
          <a:prstGeom prst="rect">
            <a:avLst/>
          </a:prstGeom>
          <a:solidFill>
            <a:schemeClr val="accent6">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1" name="Rektangel 30"/>
          <p:cNvSpPr/>
          <p:nvPr/>
        </p:nvSpPr>
        <p:spPr>
          <a:xfrm>
            <a:off x="103592" y="4854749"/>
            <a:ext cx="6467215" cy="5398914"/>
          </a:xfrm>
          <a:prstGeom prst="rect">
            <a:avLst/>
          </a:prstGeom>
        </p:spPr>
        <p:txBody>
          <a:bodyPr wrap="square">
            <a:spAutoFit/>
          </a:bodyPr>
          <a:lstStyle/>
          <a:p>
            <a:pPr lvl="0">
              <a:spcAft>
                <a:spcPts val="125"/>
              </a:spcAft>
              <a:buClr>
                <a:srgbClr val="D53D20"/>
              </a:buClr>
            </a:pPr>
            <a:endParaRPr lang="da-DK" sz="1200" dirty="0"/>
          </a:p>
          <a:p>
            <a:pPr lvl="0">
              <a:spcAft>
                <a:spcPts val="125"/>
              </a:spcAft>
              <a:buClr>
                <a:srgbClr val="D53D20"/>
              </a:buClr>
            </a:pPr>
            <a:endParaRPr lang="da-DK" sz="1200" b="1" dirty="0" smtClean="0"/>
          </a:p>
          <a:p>
            <a:pPr lvl="0">
              <a:spcAft>
                <a:spcPts val="125"/>
              </a:spcAft>
              <a:buClr>
                <a:srgbClr val="D53D20"/>
              </a:buClr>
            </a:pPr>
            <a:r>
              <a:rPr lang="da-DK" sz="1200" b="1" dirty="0" smtClean="0"/>
              <a:t>Hvert </a:t>
            </a:r>
            <a:r>
              <a:rPr lang="da-DK" sz="1200" b="1" dirty="0" err="1" smtClean="0"/>
              <a:t>rulbesøg</a:t>
            </a:r>
            <a:r>
              <a:rPr lang="da-DK" sz="1200" b="1" dirty="0" smtClean="0"/>
              <a:t> repræsenterer et mønster</a:t>
            </a:r>
          </a:p>
          <a:p>
            <a:pPr marL="171450" indent="-171450">
              <a:spcAft>
                <a:spcPts val="125"/>
              </a:spcAft>
              <a:buClr>
                <a:srgbClr val="D53D20"/>
              </a:buClr>
              <a:buFont typeface="Arial" panose="020B0604020202020204" pitchFamily="34" charset="0"/>
              <a:buChar char="•"/>
            </a:pPr>
            <a:r>
              <a:rPr lang="da-DK" sz="1200" dirty="0"/>
              <a:t>Du skal kun trække i ét </a:t>
            </a:r>
            <a:r>
              <a:rPr lang="da-DK" sz="1200" dirty="0" err="1"/>
              <a:t>rulbesøg</a:t>
            </a:r>
            <a:r>
              <a:rPr lang="da-DK" sz="1200" dirty="0"/>
              <a:t> for at flytte hele mønsteret fremadrettet.</a:t>
            </a:r>
          </a:p>
          <a:p>
            <a:pPr marL="171450" lvl="0" indent="-171450">
              <a:spcAft>
                <a:spcPts val="125"/>
              </a:spcAft>
              <a:buClr>
                <a:srgbClr val="D53D20"/>
              </a:buClr>
              <a:buFont typeface="Arial" panose="020B0604020202020204" pitchFamily="34" charset="0"/>
              <a:buChar char="•"/>
            </a:pPr>
            <a:r>
              <a:rPr lang="da-DK" sz="1200" dirty="0"/>
              <a:t>Dobbeltklik på et </a:t>
            </a:r>
            <a:r>
              <a:rPr lang="da-DK" sz="1200" dirty="0" err="1"/>
              <a:t>rulbesøg</a:t>
            </a:r>
            <a:r>
              <a:rPr lang="da-DK" sz="1200" dirty="0"/>
              <a:t> for at se dets frekvens, placering på rute, starttidspunkt, varighed i minutter og startdato.</a:t>
            </a:r>
          </a:p>
          <a:p>
            <a:pPr marL="171450" lvl="0" indent="-171450">
              <a:spcAft>
                <a:spcPts val="125"/>
              </a:spcAft>
              <a:buClr>
                <a:srgbClr val="D53D20"/>
              </a:buClr>
              <a:buFont typeface="Arial" panose="020B0604020202020204" pitchFamily="34" charset="0"/>
              <a:buChar char="•"/>
            </a:pPr>
            <a:endParaRPr lang="da-DK" sz="1200" dirty="0"/>
          </a:p>
          <a:p>
            <a:pPr marL="171450" lvl="0" indent="-171450">
              <a:spcAft>
                <a:spcPts val="125"/>
              </a:spcAft>
              <a:buClr>
                <a:srgbClr val="D53D20"/>
              </a:buClr>
              <a:buFont typeface="Arial" panose="020B0604020202020204" pitchFamily="34" charset="0"/>
              <a:buChar char="•"/>
            </a:pPr>
            <a:endParaRPr lang="da-DK" sz="1200" dirty="0" smtClean="0"/>
          </a:p>
          <a:p>
            <a:pPr marL="171450" lvl="0" indent="-171450">
              <a:spcAft>
                <a:spcPts val="125"/>
              </a:spcAft>
              <a:buClr>
                <a:srgbClr val="D53D20"/>
              </a:buClr>
              <a:buFont typeface="Arial" panose="020B0604020202020204" pitchFamily="34" charset="0"/>
              <a:buChar char="•"/>
            </a:pPr>
            <a:endParaRPr lang="da-DK" sz="1200" dirty="0"/>
          </a:p>
          <a:p>
            <a:pPr marL="171450" lvl="0" indent="-171450">
              <a:spcAft>
                <a:spcPts val="125"/>
              </a:spcAft>
              <a:buClr>
                <a:srgbClr val="D53D20"/>
              </a:buClr>
              <a:buFont typeface="Arial" panose="020B0604020202020204" pitchFamily="34" charset="0"/>
              <a:buChar char="•"/>
            </a:pPr>
            <a:endParaRPr lang="da-DK" sz="1200" dirty="0" smtClean="0"/>
          </a:p>
          <a:p>
            <a:pPr marL="171450" lvl="0" indent="-171450">
              <a:spcAft>
                <a:spcPts val="125"/>
              </a:spcAft>
              <a:buClr>
                <a:srgbClr val="D53D20"/>
              </a:buClr>
              <a:buFont typeface="Arial" panose="020B0604020202020204" pitchFamily="34" charset="0"/>
              <a:buChar char="•"/>
            </a:pPr>
            <a:endParaRPr lang="da-DK" sz="1200" dirty="0"/>
          </a:p>
          <a:p>
            <a:pPr marL="171450" lvl="0" indent="-171450">
              <a:spcAft>
                <a:spcPts val="125"/>
              </a:spcAft>
              <a:buClr>
                <a:srgbClr val="D53D20"/>
              </a:buClr>
              <a:buFont typeface="Arial" panose="020B0604020202020204" pitchFamily="34" charset="0"/>
              <a:buChar char="•"/>
            </a:pPr>
            <a:endParaRPr lang="da-DK" sz="1200" dirty="0" smtClean="0"/>
          </a:p>
          <a:p>
            <a:pPr marL="171450" lvl="0" indent="-171450">
              <a:spcAft>
                <a:spcPts val="125"/>
              </a:spcAft>
              <a:buClr>
                <a:srgbClr val="D53D20"/>
              </a:buClr>
              <a:buFont typeface="Arial" panose="020B0604020202020204" pitchFamily="34" charset="0"/>
              <a:buChar char="•"/>
            </a:pPr>
            <a:endParaRPr lang="da-DK" sz="1200" dirty="0"/>
          </a:p>
          <a:p>
            <a:pPr marL="171450" lvl="0" indent="-171450">
              <a:spcAft>
                <a:spcPts val="125"/>
              </a:spcAft>
              <a:buClr>
                <a:srgbClr val="D53D20"/>
              </a:buClr>
              <a:buFont typeface="Arial" panose="020B0604020202020204" pitchFamily="34" charset="0"/>
              <a:buChar char="•"/>
            </a:pPr>
            <a:endParaRPr lang="da-DK" sz="1200" dirty="0" smtClean="0"/>
          </a:p>
          <a:p>
            <a:pPr marL="171450" lvl="0" indent="-171450">
              <a:spcAft>
                <a:spcPts val="125"/>
              </a:spcAft>
              <a:buClr>
                <a:srgbClr val="D53D20"/>
              </a:buClr>
              <a:buFont typeface="Arial" panose="020B0604020202020204" pitchFamily="34" charset="0"/>
              <a:buChar char="•"/>
            </a:pPr>
            <a:endParaRPr lang="da-DK" sz="1200" dirty="0"/>
          </a:p>
          <a:p>
            <a:pPr marL="171450" lvl="0" indent="-171450">
              <a:spcAft>
                <a:spcPts val="125"/>
              </a:spcAft>
              <a:buClr>
                <a:srgbClr val="D53D20"/>
              </a:buClr>
              <a:buFont typeface="Arial" panose="020B0604020202020204" pitchFamily="34" charset="0"/>
              <a:buChar char="•"/>
            </a:pPr>
            <a:endParaRPr lang="da-DK" sz="1200" dirty="0" smtClean="0"/>
          </a:p>
          <a:p>
            <a:pPr marL="171450" lvl="0" indent="-171450">
              <a:spcAft>
                <a:spcPts val="125"/>
              </a:spcAft>
              <a:buClr>
                <a:srgbClr val="D53D20"/>
              </a:buClr>
              <a:buFont typeface="Arial" panose="020B0604020202020204" pitchFamily="34" charset="0"/>
              <a:buChar char="•"/>
            </a:pPr>
            <a:endParaRPr lang="da-DK" sz="1200" dirty="0"/>
          </a:p>
          <a:p>
            <a:pPr marL="171450" lvl="0" indent="-171450">
              <a:spcAft>
                <a:spcPts val="125"/>
              </a:spcAft>
              <a:buClr>
                <a:srgbClr val="D53D20"/>
              </a:buClr>
              <a:buFont typeface="Arial" panose="020B0604020202020204" pitchFamily="34" charset="0"/>
              <a:buChar char="•"/>
            </a:pPr>
            <a:endParaRPr lang="da-DK" sz="1200" dirty="0"/>
          </a:p>
          <a:p>
            <a:pPr marL="171450" lvl="0" indent="-171450">
              <a:spcAft>
                <a:spcPts val="125"/>
              </a:spcAft>
              <a:buClr>
                <a:srgbClr val="D53D20"/>
              </a:buClr>
              <a:buFont typeface="Arial" panose="020B0604020202020204" pitchFamily="34" charset="0"/>
              <a:buChar char="•"/>
            </a:pPr>
            <a:endParaRPr lang="da-DK" sz="1200" dirty="0" smtClean="0"/>
          </a:p>
          <a:p>
            <a:pPr marL="171450" lvl="0" indent="-171450">
              <a:spcAft>
                <a:spcPts val="125"/>
              </a:spcAft>
              <a:buClr>
                <a:srgbClr val="D53D20"/>
              </a:buClr>
              <a:buFont typeface="Arial" panose="020B0604020202020204" pitchFamily="34" charset="0"/>
              <a:buChar char="•"/>
            </a:pPr>
            <a:r>
              <a:rPr lang="da-DK" sz="1200" dirty="0"/>
              <a:t>Hvis et dagligt besøg skal ligge på et andet tidspunkt end </a:t>
            </a:r>
            <a:endParaRPr lang="da-DK" sz="1200" dirty="0" smtClean="0"/>
          </a:p>
          <a:p>
            <a:pPr lvl="0" indent="184150">
              <a:spcAft>
                <a:spcPts val="125"/>
              </a:spcAft>
              <a:buClr>
                <a:srgbClr val="D53D20"/>
              </a:buClr>
            </a:pPr>
            <a:r>
              <a:rPr lang="da-DK" sz="1200" dirty="0" smtClean="0"/>
              <a:t>sædvanligt </a:t>
            </a:r>
            <a:r>
              <a:rPr lang="da-DK" sz="1200" dirty="0"/>
              <a:t>på en specifik ugedag, kan du </a:t>
            </a:r>
            <a:r>
              <a:rPr lang="da-DK" sz="1200" dirty="0" err="1"/>
              <a:t>højreklikke</a:t>
            </a:r>
            <a:r>
              <a:rPr lang="da-DK" sz="1200" dirty="0"/>
              <a:t> på </a:t>
            </a:r>
            <a:endParaRPr lang="da-DK" sz="1200" dirty="0" smtClean="0"/>
          </a:p>
          <a:p>
            <a:pPr lvl="0" indent="184150">
              <a:spcAft>
                <a:spcPts val="125"/>
              </a:spcAft>
              <a:buClr>
                <a:srgbClr val="D53D20"/>
              </a:buClr>
            </a:pPr>
            <a:r>
              <a:rPr lang="da-DK" sz="1200" dirty="0" smtClean="0"/>
              <a:t>det </a:t>
            </a:r>
            <a:r>
              <a:rPr lang="da-DK" sz="1200" dirty="0"/>
              <a:t>og vælge </a:t>
            </a:r>
            <a:r>
              <a:rPr lang="da-DK" sz="1200" i="1" dirty="0"/>
              <a:t>Lad starttid afvige fra </a:t>
            </a:r>
            <a:r>
              <a:rPr lang="da-DK" sz="1200" i="1" dirty="0" smtClean="0"/>
              <a:t>standard.</a:t>
            </a:r>
            <a:r>
              <a:rPr lang="en-GB" sz="1200" dirty="0" smtClean="0"/>
              <a:t> </a:t>
            </a:r>
            <a:endParaRPr lang="en-GB" sz="1200" dirty="0" smtClean="0"/>
          </a:p>
          <a:p>
            <a:pPr marL="171450" lvl="0" indent="-171450">
              <a:spcAft>
                <a:spcPts val="125"/>
              </a:spcAft>
              <a:buClr>
                <a:srgbClr val="D53D20"/>
              </a:buClr>
              <a:buFont typeface="Arial" charset="0"/>
              <a:buChar char="•"/>
            </a:pPr>
            <a:r>
              <a:rPr lang="da-DK" sz="1200" dirty="0"/>
              <a:t>Herefter kan du flytte kun dette besøg i </a:t>
            </a:r>
            <a:r>
              <a:rPr lang="da-DK" sz="1200" dirty="0" smtClean="0"/>
              <a:t>rullet.</a:t>
            </a:r>
            <a:r>
              <a:rPr lang="en-GB" sz="1200" dirty="0" smtClean="0"/>
              <a:t> </a:t>
            </a:r>
            <a:endParaRPr lang="en-GB" sz="1200" dirty="0"/>
          </a:p>
          <a:p>
            <a:pPr marL="171450" lvl="0" indent="-171450">
              <a:spcAft>
                <a:spcPts val="125"/>
              </a:spcAft>
              <a:buClr>
                <a:srgbClr val="D53D20"/>
              </a:buClr>
              <a:buFont typeface="Arial" panose="020B0604020202020204" pitchFamily="34" charset="0"/>
              <a:buChar char="•"/>
            </a:pPr>
            <a:endParaRPr lang="da-DK" sz="1200" dirty="0" smtClean="0"/>
          </a:p>
          <a:p>
            <a:pPr marL="171450" lvl="0" indent="-171450">
              <a:spcAft>
                <a:spcPts val="125"/>
              </a:spcAft>
              <a:buClr>
                <a:srgbClr val="D53D20"/>
              </a:buClr>
              <a:buFont typeface="Arial" panose="020B0604020202020204" pitchFamily="34" charset="0"/>
              <a:buChar char="•"/>
            </a:pPr>
            <a:endParaRPr lang="da-DK" sz="1200" dirty="0"/>
          </a:p>
          <a:p>
            <a:pPr marL="171450" lvl="0" indent="-171450">
              <a:spcAft>
                <a:spcPts val="125"/>
              </a:spcAft>
              <a:buClr>
                <a:srgbClr val="D53D20"/>
              </a:buClr>
              <a:buFont typeface="Arial" panose="020B0604020202020204" pitchFamily="34" charset="0"/>
              <a:buChar char="•"/>
            </a:pPr>
            <a:endParaRPr lang="da-DK" sz="1200" dirty="0" smtClean="0"/>
          </a:p>
          <a:p>
            <a:pPr marL="171450" lvl="0" indent="-171450">
              <a:spcAft>
                <a:spcPts val="125"/>
              </a:spcAft>
              <a:buClr>
                <a:srgbClr val="D53D20"/>
              </a:buClr>
              <a:buFont typeface="Arial" panose="020B0604020202020204" pitchFamily="34" charset="0"/>
              <a:buChar char="•"/>
            </a:pPr>
            <a:endParaRPr lang="da-DK" sz="1200" dirty="0"/>
          </a:p>
        </p:txBody>
      </p:sp>
      <p:sp>
        <p:nvSpPr>
          <p:cNvPr id="2048" name="Rektangel 2047"/>
          <p:cNvSpPr/>
          <p:nvPr/>
        </p:nvSpPr>
        <p:spPr>
          <a:xfrm>
            <a:off x="-825676" y="703048"/>
            <a:ext cx="7328159" cy="584775"/>
          </a:xfrm>
          <a:prstGeom prst="rect">
            <a:avLst/>
          </a:prstGeom>
        </p:spPr>
        <p:txBody>
          <a:bodyPr wrap="square">
            <a:spAutoFit/>
          </a:bodyPr>
          <a:lstStyle/>
          <a:p>
            <a:pPr algn="r">
              <a:spcAft>
                <a:spcPts val="0"/>
              </a:spcAft>
            </a:pPr>
            <a:r>
              <a:rPr lang="da-DK" sz="3200" kern="1400" spc="25" dirty="0">
                <a:solidFill>
                  <a:srgbClr val="D53D20"/>
                </a:solidFill>
                <a:ea typeface="ＭＳ ゴシック" charset="-128"/>
                <a:cs typeface="Times New Roman" charset="0"/>
              </a:rPr>
              <a:t>Ændringer i grundplanen</a:t>
            </a:r>
            <a:endParaRPr lang="en-GB" sz="2800" kern="1400" spc="25" dirty="0">
              <a:effectLst/>
              <a:ea typeface="ＭＳ ゴシック" charset="-128"/>
              <a:cs typeface="Times New Roman" charset="0"/>
            </a:endParaRPr>
          </a:p>
        </p:txBody>
      </p:sp>
      <p:sp>
        <p:nvSpPr>
          <p:cNvPr id="2050" name="Tekstfelt 2049"/>
          <p:cNvSpPr txBox="1"/>
          <p:nvPr/>
        </p:nvSpPr>
        <p:spPr>
          <a:xfrm>
            <a:off x="4313674" y="234462"/>
            <a:ext cx="2245615" cy="553998"/>
          </a:xfrm>
          <a:prstGeom prst="rect">
            <a:avLst/>
          </a:prstGeom>
          <a:noFill/>
        </p:spPr>
        <p:txBody>
          <a:bodyPr wrap="square" rtlCol="0">
            <a:spAutoFit/>
          </a:bodyPr>
          <a:lstStyle/>
          <a:p>
            <a:r>
              <a:rPr lang="da-DK" sz="1200" dirty="0" err="1"/>
              <a:t>CuraPlan</a:t>
            </a:r>
            <a:r>
              <a:rPr lang="da-DK" sz="1200" dirty="0"/>
              <a:t> Navigationsseddel </a:t>
            </a:r>
            <a:r>
              <a:rPr lang="da-DK" sz="1200" dirty="0" smtClean="0"/>
              <a:t>04</a:t>
            </a:r>
            <a:endParaRPr lang="da-DK" sz="1200" dirty="0"/>
          </a:p>
          <a:p>
            <a:endParaRPr lang="da-DK" dirty="0"/>
          </a:p>
        </p:txBody>
      </p:sp>
      <p:cxnSp>
        <p:nvCxnSpPr>
          <p:cNvPr id="2052" name="Lige forbindelse 2051"/>
          <p:cNvCxnSpPr/>
          <p:nvPr/>
        </p:nvCxnSpPr>
        <p:spPr>
          <a:xfrm>
            <a:off x="386862" y="1293482"/>
            <a:ext cx="6026897"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057" name="Tekstfelt 2056"/>
          <p:cNvSpPr txBox="1"/>
          <p:nvPr/>
        </p:nvSpPr>
        <p:spPr>
          <a:xfrm>
            <a:off x="62902" y="1609205"/>
            <a:ext cx="3629422" cy="1754326"/>
          </a:xfrm>
          <a:prstGeom prst="rect">
            <a:avLst/>
          </a:prstGeom>
          <a:noFill/>
        </p:spPr>
        <p:txBody>
          <a:bodyPr wrap="square" rtlCol="0">
            <a:spAutoFit/>
          </a:bodyPr>
          <a:lstStyle/>
          <a:p>
            <a:r>
              <a:rPr lang="da-DK" sz="1200" b="1" dirty="0" smtClean="0">
                <a:ea typeface="Arial" charset="0"/>
                <a:cs typeface="Arial" charset="0"/>
              </a:rPr>
              <a:t>Grundplanen</a:t>
            </a:r>
          </a:p>
          <a:p>
            <a:endParaRPr lang="da-DK" sz="1200" dirty="0" smtClean="0"/>
          </a:p>
          <a:p>
            <a:r>
              <a:rPr lang="da-DK" sz="1200" dirty="0" smtClean="0"/>
              <a:t>Grundplanen er den overordnede plan som løbende rulles ud og gentages. Grundplanen kan tænkes som en "teoretisk" plan. Hvis intet laves om, bliver den teoretiske plan overført til virkeligheden. Virkelighedens plan hedder dag-til-dag-kalenderen. Selvom der laves ændringer i dag-til-dag-kalenderen, forbliver grundplanen den samme.</a:t>
            </a:r>
            <a:endParaRPr lang="da-DK" sz="1200" dirty="0"/>
          </a:p>
        </p:txBody>
      </p:sp>
      <p:pic>
        <p:nvPicPr>
          <p:cNvPr id="17" name="Picture 16"/>
          <p:cNvPicPr/>
          <p:nvPr/>
        </p:nvPicPr>
        <p:blipFill rotWithShape="1">
          <a:blip r:embed="rId2">
            <a:extLst>
              <a:ext uri="{28A0092B-C50C-407E-A947-70E740481C1C}">
                <a14:useLocalDpi xmlns:a14="http://schemas.microsoft.com/office/drawing/2010/main" val="0"/>
              </a:ext>
            </a:extLst>
          </a:blip>
          <a:srcRect b="30122"/>
          <a:stretch/>
        </p:blipFill>
        <p:spPr bwMode="auto">
          <a:xfrm>
            <a:off x="343169" y="3685234"/>
            <a:ext cx="5935980" cy="1446530"/>
          </a:xfrm>
          <a:prstGeom prst="rect">
            <a:avLst/>
          </a:prstGeom>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Lst>
        </p:spPr>
      </p:pic>
      <p:pic>
        <p:nvPicPr>
          <p:cNvPr id="18" name="Picture 17"/>
          <p:cNvPicPr/>
          <p:nvPr/>
        </p:nvPicPr>
        <p:blipFill rotWithShape="1">
          <a:blip r:embed="rId3">
            <a:extLst>
              <a:ext uri="{28A0092B-C50C-407E-A947-70E740481C1C}">
                <a14:useLocalDpi xmlns:a14="http://schemas.microsoft.com/office/drawing/2010/main" val="0"/>
              </a:ext>
            </a:extLst>
          </a:blip>
          <a:srcRect t="6594" b="5353"/>
          <a:stretch/>
        </p:blipFill>
        <p:spPr bwMode="auto">
          <a:xfrm>
            <a:off x="357691" y="6292059"/>
            <a:ext cx="4450715" cy="1965325"/>
          </a:xfrm>
          <a:prstGeom prst="rect">
            <a:avLst/>
          </a:prstGeom>
          <a:ln>
            <a:noFill/>
          </a:ln>
          <a:extLst>
            <a:ext uri="{53640926-AAD7-44D8-BBD7-CCE9431645EC}">
              <a14:shadowObscured xmlns:a14="http://schemas.microsoft.com/office/drawing/2010/main"/>
            </a:ext>
          </a:extLst>
        </p:spPr>
      </p:pic>
      <p:pic>
        <p:nvPicPr>
          <p:cNvPr id="19" name="Picture 18"/>
          <p:cNvPicPr/>
          <p:nvPr/>
        </p:nvPicPr>
        <p:blipFill rotWithShape="1">
          <a:blip r:embed="rId4">
            <a:extLst>
              <a:ext uri="{28A0092B-C50C-407E-A947-70E740481C1C}">
                <a14:useLocalDpi xmlns:a14="http://schemas.microsoft.com/office/drawing/2010/main" val="0"/>
              </a:ext>
            </a:extLst>
          </a:blip>
          <a:srcRect l="52809"/>
          <a:stretch/>
        </p:blipFill>
        <p:spPr bwMode="auto">
          <a:xfrm>
            <a:off x="3918756" y="8531469"/>
            <a:ext cx="2800350" cy="1025525"/>
          </a:xfrm>
          <a:prstGeom prst="rect">
            <a:avLst/>
          </a:prstGeom>
          <a:noFill/>
          <a:ln>
            <a:noFill/>
          </a:ln>
          <a:extLst>
            <a:ext uri="{53640926-AAD7-44D8-BBD7-CCE9431645EC}">
              <a14:shadowObscured xmlns:a14="http://schemas.microsoft.com/office/drawing/2010/main"/>
            </a:ext>
          </a:extLst>
        </p:spPr>
      </p:pic>
      <p:sp>
        <p:nvSpPr>
          <p:cNvPr id="2" name="TextBox 1"/>
          <p:cNvSpPr txBox="1"/>
          <p:nvPr/>
        </p:nvSpPr>
        <p:spPr>
          <a:xfrm>
            <a:off x="3918756" y="1615121"/>
            <a:ext cx="2374915" cy="1779974"/>
          </a:xfrm>
          <a:prstGeom prst="rect">
            <a:avLst/>
          </a:prstGeom>
          <a:noFill/>
        </p:spPr>
        <p:txBody>
          <a:bodyPr wrap="square" rtlCol="0">
            <a:spAutoFit/>
          </a:bodyPr>
          <a:lstStyle/>
          <a:p>
            <a:pPr lvl="0">
              <a:spcAft>
                <a:spcPts val="125"/>
              </a:spcAft>
            </a:pPr>
            <a:r>
              <a:rPr lang="da-DK" sz="1200" b="1" dirty="0">
                <a:solidFill>
                  <a:prstClr val="black"/>
                </a:solidFill>
              </a:rPr>
              <a:t>Gå ind under fanen Planlægning og vælg arbejdsformen Grundplan (gul bjælke)</a:t>
            </a:r>
          </a:p>
          <a:p>
            <a:pPr marL="171450" lvl="0" indent="-171450">
              <a:spcAft>
                <a:spcPts val="125"/>
              </a:spcAft>
              <a:buClr>
                <a:srgbClr val="D53D20"/>
              </a:buClr>
              <a:buFont typeface="Arial" panose="020B0604020202020204" pitchFamily="34" charset="0"/>
              <a:buChar char="•"/>
            </a:pPr>
            <a:r>
              <a:rPr lang="da-DK" sz="1200" dirty="0">
                <a:solidFill>
                  <a:prstClr val="black"/>
                </a:solidFill>
              </a:rPr>
              <a:t>Vælg ruter med Rutevælgeren og vælg dato. Ryk herefter rundt på </a:t>
            </a:r>
            <a:r>
              <a:rPr lang="da-DK" sz="1200" dirty="0" err="1">
                <a:solidFill>
                  <a:prstClr val="black"/>
                </a:solidFill>
              </a:rPr>
              <a:t>rulbesøgene</a:t>
            </a:r>
            <a:r>
              <a:rPr lang="da-DK" sz="1200" dirty="0">
                <a:solidFill>
                  <a:prstClr val="black"/>
                </a:solidFill>
              </a:rPr>
              <a:t> med musen.</a:t>
            </a:r>
            <a:endParaRPr lang="en-GB" sz="1200" dirty="0">
              <a:solidFill>
                <a:prstClr val="black"/>
              </a:solidFill>
            </a:endParaRPr>
          </a:p>
          <a:p>
            <a:pPr marL="171450" lvl="0" indent="-171450">
              <a:spcAft>
                <a:spcPts val="125"/>
              </a:spcAft>
              <a:buClr>
                <a:srgbClr val="D53D20"/>
              </a:buClr>
              <a:buFont typeface="Arial" panose="020B0604020202020204" pitchFamily="34" charset="0"/>
              <a:buChar char="•"/>
            </a:pPr>
            <a:r>
              <a:rPr lang="da-DK" sz="1200" dirty="0">
                <a:solidFill>
                  <a:prstClr val="black"/>
                </a:solidFill>
              </a:rPr>
              <a:t>Besøg der allerede er lagt i dag-til-dag kalenderen påvirkes ikke af ændringer i rullet.</a:t>
            </a:r>
          </a:p>
        </p:txBody>
      </p:sp>
    </p:spTree>
    <p:extLst>
      <p:ext uri="{BB962C8B-B14F-4D97-AF65-F5344CB8AC3E}">
        <p14:creationId xmlns:p14="http://schemas.microsoft.com/office/powerpoint/2010/main" val="335216638"/>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TotalTime>
  <Words>172</Words>
  <Application>Microsoft Macintosh PowerPoint</Application>
  <PresentationFormat>A4 Paper (210x297 mm)</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ＭＳ ゴシック</vt:lpstr>
      <vt:lpstr>Times New Roman</vt:lpstr>
      <vt:lpstr>Office-tema</vt:lpstr>
      <vt:lpstr>PowerPoint Presentation</vt:lpstr>
    </vt:vector>
  </TitlesOfParts>
  <Company>Aarhus University</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Marie Blæsild</dc:creator>
  <cp:lastModifiedBy>Microsoft Office User</cp:lastModifiedBy>
  <cp:revision>26</cp:revision>
  <dcterms:created xsi:type="dcterms:W3CDTF">2018-02-26T12:25:53Z</dcterms:created>
  <dcterms:modified xsi:type="dcterms:W3CDTF">2018-04-05T10:33:56Z</dcterms:modified>
</cp:coreProperties>
</file>