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3D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5" autoAdjust="0"/>
    <p:restoredTop sz="94660"/>
  </p:normalViewPr>
  <p:slideViewPr>
    <p:cSldViewPr snapToGrid="0">
      <p:cViewPr>
        <p:scale>
          <a:sx n="90" d="100"/>
          <a:sy n="90" d="100"/>
        </p:scale>
        <p:origin x="1448" y="-1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0663F0-01FE-4FA3-82F8-87AC7A833A5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1688E-B399-4B39-B973-DBC7766A1CF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012303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5FA1D7-5BDF-4316-A228-AC8EFCD6AB7A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68218-B0A5-4A5A-A4D3-E1E81F9B672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302171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smtClean="0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3765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037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2914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0365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4155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0181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5220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7347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4543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10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0817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6992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ktangel 2057"/>
          <p:cNvSpPr/>
          <p:nvPr/>
        </p:nvSpPr>
        <p:spPr>
          <a:xfrm>
            <a:off x="0" y="3951513"/>
            <a:ext cx="3263529" cy="2646564"/>
          </a:xfrm>
          <a:prstGeom prst="rect">
            <a:avLst/>
          </a:prstGeom>
          <a:solidFill>
            <a:schemeClr val="accent6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048" name="Rektangel 2047"/>
          <p:cNvSpPr/>
          <p:nvPr/>
        </p:nvSpPr>
        <p:spPr>
          <a:xfrm>
            <a:off x="1500554" y="724095"/>
            <a:ext cx="49132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da-DK" sz="3200" kern="1400" spc="25" dirty="0">
                <a:solidFill>
                  <a:srgbClr val="D53D20"/>
                </a:solidFill>
                <a:latin typeface="Arial" panose="020B0604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Håndtering af nattevagter</a:t>
            </a:r>
            <a:endParaRPr lang="da-DK" sz="2800" kern="1400" spc="25" dirty="0">
              <a:effectLst/>
              <a:latin typeface="Arial" panose="020B0604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050" name="Tekstfelt 2049"/>
          <p:cNvSpPr txBox="1"/>
          <p:nvPr/>
        </p:nvSpPr>
        <p:spPr>
          <a:xfrm>
            <a:off x="4313674" y="234462"/>
            <a:ext cx="22456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err="1"/>
              <a:t>CuraPlan</a:t>
            </a:r>
            <a:r>
              <a:rPr lang="da-DK" sz="1200" dirty="0"/>
              <a:t> Navigationsseddel </a:t>
            </a:r>
            <a:r>
              <a:rPr lang="da-DK" sz="1200" dirty="0" smtClean="0"/>
              <a:t>03b</a:t>
            </a:r>
            <a:endParaRPr lang="da-DK" sz="1200" dirty="0"/>
          </a:p>
          <a:p>
            <a:endParaRPr lang="da-DK" dirty="0"/>
          </a:p>
        </p:txBody>
      </p:sp>
      <p:cxnSp>
        <p:nvCxnSpPr>
          <p:cNvPr id="2052" name="Lige forbindelse 2051"/>
          <p:cNvCxnSpPr/>
          <p:nvPr/>
        </p:nvCxnSpPr>
        <p:spPr>
          <a:xfrm>
            <a:off x="386862" y="1293482"/>
            <a:ext cx="6026897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770" y="1658982"/>
            <a:ext cx="2837309" cy="2058204"/>
          </a:xfrm>
          <a:prstGeom prst="rect">
            <a:avLst/>
          </a:prstGeom>
        </p:spPr>
      </p:pic>
      <p:pic>
        <p:nvPicPr>
          <p:cNvPr id="1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573" y="6352613"/>
            <a:ext cx="904875" cy="3061970"/>
          </a:xfrm>
          <a:prstGeom prst="rect">
            <a:avLst/>
          </a:prstGeom>
        </p:spPr>
      </p:pic>
      <p:pic>
        <p:nvPicPr>
          <p:cNvPr id="16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98" y="7298152"/>
            <a:ext cx="1485900" cy="2413000"/>
          </a:xfrm>
          <a:prstGeom prst="rect">
            <a:avLst/>
          </a:prstGeom>
        </p:spPr>
      </p:pic>
      <p:pic>
        <p:nvPicPr>
          <p:cNvPr id="17" name="Picture 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9677" y="3951513"/>
            <a:ext cx="2798663" cy="773988"/>
          </a:xfrm>
          <a:prstGeom prst="rect">
            <a:avLst/>
          </a:prstGeom>
        </p:spPr>
      </p:pic>
      <p:sp>
        <p:nvSpPr>
          <p:cNvPr id="3" name="Rektangel 2"/>
          <p:cNvSpPr/>
          <p:nvPr/>
        </p:nvSpPr>
        <p:spPr>
          <a:xfrm>
            <a:off x="458503" y="1706671"/>
            <a:ext cx="294180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da-DK" sz="12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Ruter om natten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da-DK" sz="1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Alle </a:t>
            </a:r>
            <a:r>
              <a:rPr lang="da-DK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ruter skal gives et tidsrum, hvor de er aktive. </a:t>
            </a:r>
          </a:p>
          <a:p>
            <a:pPr>
              <a:spcBef>
                <a:spcPts val="600"/>
              </a:spcBef>
            </a:pPr>
            <a:r>
              <a:rPr lang="da-DK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Tidspunkter efter midnat skrives ind med et </a:t>
            </a:r>
            <a:r>
              <a:rPr lang="da-DK" sz="1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da-DK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 foran – det signalerer, at tidspunktet ligger i det følgende døgn</a:t>
            </a:r>
            <a:r>
              <a:rPr lang="da-DK" sz="1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a-DK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a-DK" sz="12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da-DK" sz="1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Det </a:t>
            </a:r>
            <a:r>
              <a:rPr lang="da-DK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samme + bruges for arbejdstid efter midnat; hvis en medarbejder fx arbejder fra kl. 22 til kl. </a:t>
            </a:r>
            <a:r>
              <a:rPr lang="da-DK" sz="1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7, </a:t>
            </a:r>
            <a:r>
              <a:rPr lang="da-DK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skrives </a:t>
            </a:r>
            <a:r>
              <a:rPr lang="da-DK" sz="1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+7:00 </a:t>
            </a:r>
            <a:r>
              <a:rPr lang="da-DK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som vist her: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da-DK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153299" y="4172489"/>
            <a:ext cx="2837309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spcAft>
                <a:spcPts val="0"/>
              </a:spcAft>
              <a:buClr>
                <a:srgbClr val="F79646"/>
              </a:buClr>
            </a:pPr>
            <a:r>
              <a:rPr lang="da-DK" sz="12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Hvordan vises ruter i planlægningsfanen?</a:t>
            </a: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Clr>
                <a:srgbClr val="F79646"/>
              </a:buClr>
              <a:buFont typeface="Arial" panose="020B0604020202020204" pitchFamily="34" charset="0"/>
              <a:buChar char="•"/>
            </a:pPr>
            <a:r>
              <a:rPr lang="da-DK" sz="1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da-DK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Planlægningsfanen vises for hver dag tidsrummet fra midnat til kl. 08 den følgende dag.</a:t>
            </a: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Clr>
                <a:srgbClr val="F79646"/>
              </a:buClr>
              <a:buFont typeface="Arial" panose="020B0604020202020204" pitchFamily="34" charset="0"/>
              <a:buChar char="•"/>
            </a:pPr>
            <a:r>
              <a:rPr lang="da-DK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En rutes baggrund er </a:t>
            </a:r>
            <a:r>
              <a:rPr lang="da-DK" sz="1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mørkegrå uden for dens aktive tidsrum</a:t>
            </a:r>
            <a:r>
              <a:rPr lang="da-DK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Clr>
                <a:srgbClr val="F79646"/>
              </a:buClr>
              <a:buFont typeface="Arial" panose="020B0604020202020204" pitchFamily="34" charset="0"/>
              <a:buChar char="•"/>
            </a:pPr>
            <a:r>
              <a:rPr lang="da-DK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En rutes baggrund er </a:t>
            </a:r>
            <a:r>
              <a:rPr lang="da-DK" sz="1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lysegrå uden for den påsatte medarbejders arbejdstid. </a:t>
            </a:r>
            <a:r>
              <a:rPr lang="da-DK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Arbejdstiden markeres også med gule linjer.</a:t>
            </a:r>
          </a:p>
        </p:txBody>
      </p:sp>
      <p:sp>
        <p:nvSpPr>
          <p:cNvPr id="6" name="Rektangel 5"/>
          <p:cNvSpPr/>
          <p:nvPr/>
        </p:nvSpPr>
        <p:spPr>
          <a:xfrm>
            <a:off x="300298" y="6717282"/>
            <a:ext cx="48387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da-DK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På billedet her til højre er ruten aktiv fra kl. 22 til kl. </a:t>
            </a:r>
            <a:r>
              <a:rPr lang="da-DK" sz="1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07 </a:t>
            </a:r>
            <a:r>
              <a:rPr lang="da-DK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om morgenen, mens medarbejderens arbejdstid er fra kl. 22 til kl. </a:t>
            </a:r>
            <a:r>
              <a:rPr lang="da-DK" sz="1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05.</a:t>
            </a:r>
            <a:endParaRPr lang="da-DK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948215" y="7808762"/>
            <a:ext cx="29041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da-DK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Bemærk at et besøg, som skal udføres fx kl. 02 natten mellem mandag og tirsdag, skal ligge på mandagsruten. Det vises så efter midnat om mandagen og optræder ikke på </a:t>
            </a:r>
            <a:r>
              <a:rPr lang="da-DK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tirsdagsruten:</a:t>
            </a:r>
            <a:endParaRPr lang="da-DK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16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529</TotalTime>
  <Words>193</Words>
  <Application>Microsoft Macintosh PowerPoint</Application>
  <PresentationFormat>A4 Paper (210x297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MS Gothic</vt:lpstr>
      <vt:lpstr>Times New Roman</vt:lpstr>
      <vt:lpstr>Office-tema</vt:lpstr>
      <vt:lpstr>PowerPoint Presentation</vt:lpstr>
    </vt:vector>
  </TitlesOfParts>
  <Company>Aarhus University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Marie Blæsild</dc:creator>
  <cp:lastModifiedBy>Microsoft Office User</cp:lastModifiedBy>
  <cp:revision>39</cp:revision>
  <dcterms:created xsi:type="dcterms:W3CDTF">2018-02-26T12:25:53Z</dcterms:created>
  <dcterms:modified xsi:type="dcterms:W3CDTF">2018-04-05T10:30:53Z</dcterms:modified>
</cp:coreProperties>
</file>