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1" autoAdjust="0"/>
    <p:restoredTop sz="94660"/>
  </p:normalViewPr>
  <p:slideViewPr>
    <p:cSldViewPr snapToGrid="0">
      <p:cViewPr>
        <p:scale>
          <a:sx n="90" d="100"/>
          <a:sy n="90" d="100"/>
        </p:scale>
        <p:origin x="-3126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3519307" y="1717494"/>
            <a:ext cx="3338693" cy="3061890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1" name="Rektangel 30"/>
          <p:cNvSpPr/>
          <p:nvPr/>
        </p:nvSpPr>
        <p:spPr>
          <a:xfrm>
            <a:off x="224449" y="1511404"/>
            <a:ext cx="318837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</a:pPr>
            <a:r>
              <a:rPr lang="da-DK" sz="1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Nye ruter og rutegrupper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Opret en ny rutegruppe (se guide til navngivning nederst på navigationssedlen)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Opret herefter nogle nye ruter</a:t>
            </a:r>
          </a:p>
          <a:p>
            <a:pPr marL="411163" lvl="1" indent="-169863">
              <a:spcBef>
                <a:spcPts val="600"/>
              </a:spcBef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Vælg en lys farve til ruten (men ikke hvid)</a:t>
            </a:r>
          </a:p>
          <a:p>
            <a:pPr marL="411163" lvl="1" indent="-169863">
              <a:spcBef>
                <a:spcPts val="600"/>
              </a:spcBef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da-DK" sz="1200" dirty="0">
                <a:cs typeface="Arial" panose="020B0604020202020204" pitchFamily="34" charset="0"/>
              </a:rPr>
              <a:t>En rute skal benyttes enten hverdag eller </a:t>
            </a:r>
            <a:r>
              <a:rPr lang="da-DK" sz="1200" dirty="0" smtClean="0">
                <a:cs typeface="Arial" panose="020B0604020202020204" pitchFamily="34" charset="0"/>
              </a:rPr>
              <a:t>weekend, </a:t>
            </a:r>
            <a:r>
              <a:rPr lang="da-DK" sz="1200" dirty="0">
                <a:cs typeface="Arial" panose="020B0604020202020204" pitchFamily="34" charset="0"/>
              </a:rPr>
              <a:t>eller begge </a:t>
            </a:r>
            <a:r>
              <a:rPr lang="da-DK" sz="1200" dirty="0" smtClean="0">
                <a:cs typeface="Arial" panose="020B0604020202020204" pitchFamily="34" charset="0"/>
              </a:rPr>
              <a:t>dele</a:t>
            </a:r>
            <a:endParaRPr lang="da-DK" sz="1200" dirty="0">
              <a:cs typeface="Times New Roman" panose="02020603050405020304" pitchFamily="18" charset="0"/>
            </a:endParaRPr>
          </a:p>
          <a:p>
            <a:pPr marL="411163" lvl="1" indent="-169863">
              <a:spcBef>
                <a:spcPts val="600"/>
              </a:spcBef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Klik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i Rutegrupper-feltet og </a:t>
            </a: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sørg for, at der ikke er flueben i boksen ”Vis kun valgte”.</a:t>
            </a:r>
          </a:p>
          <a:p>
            <a:pPr marL="411163" lvl="1" indent="-169863">
              <a:spcBef>
                <a:spcPts val="600"/>
              </a:spcBef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æt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flueben i de rutegrupper, som en rute skal vises </a:t>
            </a: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i.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endParaRPr lang="da-DK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endParaRPr lang="da-DK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</a:pPr>
            <a:endParaRPr lang="da-DK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" name="Rektangel 2047"/>
          <p:cNvSpPr/>
          <p:nvPr/>
        </p:nvSpPr>
        <p:spPr>
          <a:xfrm>
            <a:off x="1500554" y="724095"/>
            <a:ext cx="49132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200" kern="1400" spc="25" dirty="0">
                <a:solidFill>
                  <a:srgbClr val="D53D20"/>
                </a:solidFill>
                <a:ea typeface="MS Gothic" panose="020B0609070205080204" pitchFamily="49" charset="-128"/>
                <a:cs typeface="Times New Roman" panose="02020603050405020304" pitchFamily="18" charset="0"/>
              </a:rPr>
              <a:t>Ruter og rutegrupper</a:t>
            </a:r>
            <a:endParaRPr lang="da-DK" sz="3200" kern="1400" spc="25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03a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1" descr="\\uni.au.dk\Users\au152089\Documents\My Pictures\Screenshots\Screenshot (100)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9706"/>
          <a:stretch/>
        </p:blipFill>
        <p:spPr bwMode="auto">
          <a:xfrm>
            <a:off x="3519307" y="4927015"/>
            <a:ext cx="3229302" cy="2465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527" y="4297265"/>
            <a:ext cx="1603031" cy="1451176"/>
          </a:xfrm>
          <a:prstGeom prst="rect">
            <a:avLst/>
          </a:prstGeom>
          <a:noFill/>
          <a:ln>
            <a:noFill/>
          </a:ln>
        </p:spPr>
      </p:pic>
      <p:sp>
        <p:nvSpPr>
          <p:cNvPr id="2060" name="Tekstfelt 2059"/>
          <p:cNvSpPr txBox="1"/>
          <p:nvPr/>
        </p:nvSpPr>
        <p:spPr>
          <a:xfrm>
            <a:off x="3641398" y="1880027"/>
            <a:ext cx="31775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Clr>
                <a:srgbClr val="FF6600"/>
              </a:buClr>
            </a:pPr>
            <a:r>
              <a:rPr lang="da-DK" sz="1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Ruter og </a:t>
            </a:r>
            <a:r>
              <a:rPr lang="da-DK" sz="1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rutegrupper </a:t>
            </a:r>
            <a:r>
              <a:rPr lang="da-DK" sz="1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kan </a:t>
            </a:r>
            <a:r>
              <a:rPr lang="da-DK" sz="1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oprettes </a:t>
            </a:r>
            <a:r>
              <a:rPr lang="da-DK" sz="1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og redigeres her</a:t>
            </a:r>
            <a:r>
              <a:rPr lang="da-DK" sz="1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da-DK" sz="12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Vælg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fanen Administration; vælg ude til højre underfanen Ruter eller Rutegrupper</a:t>
            </a:r>
          </a:p>
          <a:p>
            <a:pPr marL="628650" indent="-171450">
              <a:spcBef>
                <a:spcPts val="600"/>
              </a:spcBef>
              <a:spcAft>
                <a:spcPts val="600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>
                <a:ea typeface="MS Mincho"/>
                <a:cs typeface="Times New Roman" panose="02020603050405020304" pitchFamily="18" charset="0"/>
              </a:rPr>
              <a:t>Tryk på ”Opret”-knappen for at oprette en </a:t>
            </a:r>
            <a:r>
              <a:rPr lang="da-DK" sz="1200" dirty="0" smtClean="0">
                <a:ea typeface="MS Mincho"/>
                <a:cs typeface="Times New Roman" panose="02020603050405020304" pitchFamily="18" charset="0"/>
              </a:rPr>
              <a:t>rute/rutegruppe.</a:t>
            </a:r>
          </a:p>
          <a:p>
            <a:pPr marL="628650" indent="-171450">
              <a:spcBef>
                <a:spcPts val="600"/>
              </a:spcBef>
              <a:spcAft>
                <a:spcPts val="600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>
                <a:ea typeface="MS Mincho"/>
                <a:cs typeface="Times New Roman" panose="02020603050405020304" pitchFamily="18" charset="0"/>
              </a:rPr>
              <a:t>Dobbeltklik </a:t>
            </a:r>
            <a:r>
              <a:rPr lang="da-DK" sz="1200" dirty="0">
                <a:ea typeface="MS Mincho"/>
                <a:cs typeface="Times New Roman" panose="02020603050405020304" pitchFamily="18" charset="0"/>
              </a:rPr>
              <a:t>i listen for at åbne/redigere en eksisterende rute/rutegruppe. 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Ruter og rutegrupper skal tilknyttes et organisatorisk niveau. Det bestemmer, hvem i organisationen, der kan se dem.</a:t>
            </a:r>
          </a:p>
          <a:p>
            <a:endParaRPr lang="da-DK" dirty="0"/>
          </a:p>
        </p:txBody>
      </p:sp>
      <p:sp>
        <p:nvSpPr>
          <p:cNvPr id="2061" name="Rektangel 2060"/>
          <p:cNvSpPr/>
          <p:nvPr/>
        </p:nvSpPr>
        <p:spPr>
          <a:xfrm>
            <a:off x="326355" y="5948558"/>
            <a:ext cx="298896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FF6600"/>
              </a:buClr>
              <a:buSzPct val="144000"/>
            </a:pPr>
            <a:r>
              <a:rPr lang="da-DK" sz="1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Find ruterne i planlægningsfanen</a:t>
            </a:r>
          </a:p>
          <a:p>
            <a:pPr marL="171450" indent="-171450">
              <a:spcBef>
                <a:spcPts val="600"/>
              </a:spcBef>
              <a:buClr>
                <a:srgbClr val="FF6600"/>
              </a:buClr>
              <a:buSzPct val="144000"/>
              <a:buFont typeface="Arial" panose="020B0604020202020204" pitchFamily="34" charset="0"/>
              <a:buChar char="•"/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Vis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ruterne/rutegrupperne i Planlægningsfanen ved at klikke på Rutevælgeren. </a:t>
            </a:r>
          </a:p>
          <a:p>
            <a:pPr marL="171450" indent="-171450">
              <a:spcBef>
                <a:spcPts val="600"/>
              </a:spcBef>
              <a:buClr>
                <a:srgbClr val="FF6600"/>
              </a:buClr>
              <a:buSzPct val="144000"/>
              <a:buFont typeface="Arial" panose="020B0604020202020204" pitchFamily="34" charset="0"/>
              <a:buChar char="•"/>
            </a:pP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Vælg </a:t>
            </a:r>
            <a:r>
              <a:rPr lang="da-DK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flere på én gang ved at holde SHIFT-tasten nede</a:t>
            </a:r>
            <a:r>
              <a:rPr lang="da-DK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spcBef>
                <a:spcPts val="600"/>
              </a:spcBef>
              <a:buClr>
                <a:srgbClr val="FF6600"/>
              </a:buClr>
              <a:buSzPct val="144000"/>
              <a:buFont typeface="Arial" panose="020B0604020202020204" pitchFamily="34" charset="0"/>
              <a:buChar char="•"/>
            </a:pPr>
            <a:endParaRPr lang="da-DK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Clr>
                <a:srgbClr val="FF6600"/>
              </a:buClr>
              <a:buSzPct val="144000"/>
            </a:pPr>
            <a:endParaRPr lang="da-DK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a-DK" dirty="0">
              <a:cs typeface="Arial" panose="020B0604020202020204" pitchFamily="34" charset="0"/>
            </a:endParaRPr>
          </a:p>
        </p:txBody>
      </p:sp>
      <p:sp>
        <p:nvSpPr>
          <p:cNvPr id="2062" name="Rektangel 2061"/>
          <p:cNvSpPr/>
          <p:nvPr/>
        </p:nvSpPr>
        <p:spPr>
          <a:xfrm>
            <a:off x="296391" y="7076631"/>
            <a:ext cx="63339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269875">
              <a:spcBef>
                <a:spcPts val="600"/>
              </a:spcBef>
              <a:spcAft>
                <a:spcPts val="0"/>
              </a:spcAft>
            </a:pPr>
            <a:endParaRPr lang="da-DK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a-DK" sz="1200" b="1" dirty="0" smtClean="0">
              <a:cs typeface="Arial" panose="020B0604020202020204" pitchFamily="34" charset="0"/>
            </a:endParaRPr>
          </a:p>
          <a:p>
            <a:r>
              <a:rPr lang="da-DK" sz="1200" b="1" dirty="0" smtClean="0">
                <a:cs typeface="Arial" panose="020B0604020202020204" pitchFamily="34" charset="0"/>
              </a:rPr>
              <a:t>Anbefalet </a:t>
            </a:r>
            <a:r>
              <a:rPr lang="da-DK" sz="1200" b="1" dirty="0">
                <a:cs typeface="Arial" panose="020B0604020202020204" pitchFamily="34" charset="0"/>
              </a:rPr>
              <a:t>navngivning til </a:t>
            </a:r>
            <a:r>
              <a:rPr lang="da-DK" sz="1200" b="1" dirty="0" smtClean="0">
                <a:cs typeface="Arial" panose="020B0604020202020204" pitchFamily="34" charset="0"/>
              </a:rPr>
              <a:t>ruter</a:t>
            </a:r>
            <a:endParaRPr lang="da-DK" sz="1200" b="1" dirty="0">
              <a:cs typeface="Arial" panose="020B0604020202020204" pitchFamily="34" charset="0"/>
            </a:endParaRPr>
          </a:p>
          <a:p>
            <a:r>
              <a:rPr lang="da-DK" sz="1200" dirty="0">
                <a:ea typeface="MS Mincho"/>
                <a:cs typeface="Times New Roman" panose="02020603050405020304" pitchFamily="18" charset="0"/>
              </a:rPr>
              <a:t>Det er vigtigt, at ruter og rutegrupper gives fornuftige navne. Både for din egen skyld, og fordi du kan se både </a:t>
            </a:r>
            <a:r>
              <a:rPr lang="da-DK" sz="1200" dirty="0" smtClean="0">
                <a:ea typeface="MS Mincho"/>
                <a:cs typeface="Times New Roman" panose="02020603050405020304" pitchFamily="18" charset="0"/>
              </a:rPr>
              <a:t>dine </a:t>
            </a:r>
            <a:r>
              <a:rPr lang="da-DK" sz="1200" dirty="0">
                <a:ea typeface="MS Mincho"/>
                <a:cs typeface="Times New Roman" panose="02020603050405020304" pitchFamily="18" charset="0"/>
              </a:rPr>
              <a:t>egne ruter og ruter fra andre teams.</a:t>
            </a:r>
          </a:p>
          <a:p>
            <a:endParaRPr lang="da-DK" sz="1200" b="1" dirty="0" smtClean="0">
              <a:cs typeface="Arial" panose="020B0604020202020204" pitchFamily="34" charset="0"/>
            </a:endParaRPr>
          </a:p>
          <a:p>
            <a:r>
              <a:rPr lang="da-DK" sz="1200" b="1" dirty="0" smtClean="0">
                <a:cs typeface="Arial" panose="020B0604020202020204" pitchFamily="34" charset="0"/>
              </a:rPr>
              <a:t>Eksempel rute:</a:t>
            </a:r>
            <a:endParaRPr lang="da-DK" sz="1200" b="1" dirty="0">
              <a:cs typeface="Arial" panose="020B0604020202020204" pitchFamily="34" charset="0"/>
            </a:endParaRPr>
          </a:p>
          <a:p>
            <a:pPr marL="17145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>
                <a:cs typeface="Arial" panose="020B0604020202020204" pitchFamily="34" charset="0"/>
              </a:rPr>
              <a:t>Team ABC Rute XX </a:t>
            </a:r>
            <a:r>
              <a:rPr lang="da-DK" sz="1200" dirty="0" smtClean="0">
                <a:cs typeface="Arial" panose="020B0604020202020204" pitchFamily="34" charset="0"/>
              </a:rPr>
              <a:t>(</a:t>
            </a:r>
            <a:r>
              <a:rPr lang="da-DK" sz="1200" dirty="0">
                <a:cs typeface="Arial" panose="020B0604020202020204" pitchFamily="34" charset="0"/>
              </a:rPr>
              <a:t>ABC er dine initialer, XX er et tocifret nummer; fx </a:t>
            </a:r>
            <a:r>
              <a:rPr lang="da-DK" sz="1200" i="1" dirty="0">
                <a:cs typeface="Arial" panose="020B0604020202020204" pitchFamily="34" charset="0"/>
              </a:rPr>
              <a:t>Team MK Rute 03</a:t>
            </a:r>
            <a:r>
              <a:rPr lang="da-DK" sz="1200" dirty="0">
                <a:cs typeface="Arial" panose="020B0604020202020204" pitchFamily="34" charset="0"/>
              </a:rPr>
              <a:t>).</a:t>
            </a:r>
          </a:p>
          <a:p>
            <a:pPr marL="171450" lvl="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>
                <a:cs typeface="Arial" panose="020B0604020202020204" pitchFamily="34" charset="0"/>
              </a:rPr>
              <a:t>Alle </a:t>
            </a:r>
            <a:r>
              <a:rPr lang="da-DK" sz="1200" dirty="0">
                <a:cs typeface="Arial" panose="020B0604020202020204" pitchFamily="34" charset="0"/>
              </a:rPr>
              <a:t>ruter skal hedde noget unikt</a:t>
            </a:r>
          </a:p>
          <a:p>
            <a:r>
              <a:rPr lang="da-DK" sz="1200" dirty="0">
                <a:cs typeface="Arial" panose="020B0604020202020204" pitchFamily="34" charset="0"/>
              </a:rPr>
              <a:t> </a:t>
            </a:r>
          </a:p>
          <a:p>
            <a:r>
              <a:rPr lang="da-DK" sz="1200" b="1" dirty="0" smtClean="0">
                <a:cs typeface="Arial" panose="020B0604020202020204" pitchFamily="34" charset="0"/>
              </a:rPr>
              <a:t>Eksempel rutegrupper</a:t>
            </a:r>
            <a:r>
              <a:rPr lang="da-DK" sz="1200" b="1" dirty="0">
                <a:cs typeface="Arial" panose="020B0604020202020204" pitchFamily="34" charset="0"/>
              </a:rPr>
              <a:t>: </a:t>
            </a:r>
          </a:p>
          <a:p>
            <a:pPr marL="171450" lvl="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b="1" dirty="0">
                <a:cs typeface="Arial" panose="020B0604020202020204" pitchFamily="34" charset="0"/>
              </a:rPr>
              <a:t>Team ABC</a:t>
            </a:r>
            <a:r>
              <a:rPr lang="da-DK" sz="1200" dirty="0">
                <a:cs typeface="Arial" panose="020B0604020202020204" pitchFamily="34" charset="0"/>
              </a:rPr>
              <a:t> [til alle ruter i dit team)</a:t>
            </a:r>
          </a:p>
          <a:p>
            <a:pPr marL="171450" lvl="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b="1" dirty="0">
                <a:cs typeface="Arial" panose="020B0604020202020204" pitchFamily="34" charset="0"/>
              </a:rPr>
              <a:t>Team ABC</a:t>
            </a:r>
            <a:r>
              <a:rPr lang="da-DK" sz="1200" dirty="0">
                <a:cs typeface="Arial" panose="020B0604020202020204" pitchFamily="34" charset="0"/>
              </a:rPr>
              <a:t> &lt;</a:t>
            </a:r>
            <a:r>
              <a:rPr lang="da-DK" sz="1200" b="1" dirty="0">
                <a:cs typeface="Arial" panose="020B0604020202020204" pitchFamily="34" charset="0"/>
              </a:rPr>
              <a:t>geografisk område</a:t>
            </a:r>
            <a:r>
              <a:rPr lang="da-DK" sz="1200" dirty="0">
                <a:cs typeface="Arial" panose="020B0604020202020204" pitchFamily="34" charset="0"/>
              </a:rPr>
              <a:t>&gt; [til undergrupper af ruter i dit team, som ligger i samme geografiske område; fx </a:t>
            </a:r>
            <a:r>
              <a:rPr lang="da-DK" sz="1200" i="1" dirty="0">
                <a:cs typeface="Arial" panose="020B0604020202020204" pitchFamily="34" charset="0"/>
              </a:rPr>
              <a:t>Team MK Hasle</a:t>
            </a:r>
            <a:r>
              <a:rPr lang="da-DK" sz="1200" dirty="0" smtClean="0">
                <a:cs typeface="Arial" panose="020B0604020202020204" pitchFamily="34" charset="0"/>
              </a:rPr>
              <a:t>]</a:t>
            </a:r>
            <a:endParaRPr lang="da-DK" sz="1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240</Words>
  <Application>Microsoft Office PowerPoint</Application>
  <PresentationFormat>A4 (210 x 297 mm)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Office-tema</vt:lpstr>
      <vt:lpstr>Dias nummer 1</vt:lpstr>
    </vt:vector>
  </TitlesOfParts>
  <Company>Aarhus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Maria Nordlund</cp:lastModifiedBy>
  <cp:revision>34</cp:revision>
  <dcterms:created xsi:type="dcterms:W3CDTF">2018-02-26T12:25:53Z</dcterms:created>
  <dcterms:modified xsi:type="dcterms:W3CDTF">2018-09-24T09:20:39Z</dcterms:modified>
</cp:coreProperties>
</file>