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504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-1" y="1891202"/>
            <a:ext cx="2076451" cy="2261698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2406361" y="1779268"/>
            <a:ext cx="4261949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Gå </a:t>
            </a:r>
            <a:r>
              <a:rPr lang="da-DK" sz="1200" b="1" dirty="0"/>
              <a:t>ind under fanen </a:t>
            </a:r>
            <a:r>
              <a:rPr lang="da-DK" sz="1200" b="1" dirty="0" smtClean="0"/>
              <a:t>Overblik</a:t>
            </a:r>
            <a:endParaRPr lang="da-DK" sz="1200" b="1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Dobbeltklik på en ydelse i </a:t>
            </a:r>
            <a:r>
              <a:rPr lang="da-DK" sz="1200" dirty="0" err="1" smtClean="0"/>
              <a:t>Inboxen</a:t>
            </a:r>
            <a:r>
              <a:rPr lang="da-DK" sz="1200" dirty="0" smtClean="0"/>
              <a:t>. </a:t>
            </a: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Vælg </a:t>
            </a:r>
            <a:r>
              <a:rPr lang="da-DK" sz="1200" dirty="0"/>
              <a:t>LRB-opsætning (blå markering på figuren nedenfor</a:t>
            </a:r>
            <a:r>
              <a:rPr lang="da-DK" sz="1200" dirty="0" smtClean="0"/>
              <a:t>).</a:t>
            </a: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Kig på leveringsplanen og </a:t>
            </a:r>
            <a:r>
              <a:rPr lang="da-DK" sz="1200" dirty="0" smtClean="0"/>
              <a:t>tjek </a:t>
            </a:r>
            <a:r>
              <a:rPr lang="da-DK" sz="1200" dirty="0"/>
              <a:t>i hvilke T</a:t>
            </a:r>
            <a:r>
              <a:rPr lang="da-DK" sz="1200" dirty="0" smtClean="0"/>
              <a:t>idsrum </a:t>
            </a:r>
            <a:r>
              <a:rPr lang="da-DK" sz="1200" dirty="0"/>
              <a:t>på dagen ydelsen skal leveres (orange markeringer på figuren </a:t>
            </a:r>
            <a:r>
              <a:rPr lang="da-DK" sz="1200" dirty="0" smtClean="0"/>
              <a:t>nedenfor).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Vælg arbejdsformen Grundplan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Find </a:t>
            </a:r>
            <a:r>
              <a:rPr lang="da-DK" sz="1200" dirty="0"/>
              <a:t>en rute i Rutevælgeren, hvor der er plads til at lægge en </a:t>
            </a:r>
            <a:r>
              <a:rPr lang="da-DK" sz="1200" dirty="0" smtClean="0"/>
              <a:t>levering.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Tjek </a:t>
            </a:r>
            <a:r>
              <a:rPr lang="da-DK" sz="1200" dirty="0"/>
              <a:t>i borgerkalenderen, at borgeren har </a:t>
            </a:r>
            <a:r>
              <a:rPr lang="da-DK" sz="1200" dirty="0" smtClean="0"/>
              <a:t>plads.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Træk </a:t>
            </a:r>
            <a:r>
              <a:rPr lang="da-DK" sz="1200" dirty="0"/>
              <a:t>med musen en </a:t>
            </a:r>
            <a:r>
              <a:rPr lang="da-DK" sz="1200" dirty="0" smtClean="0"/>
              <a:t>levering </a:t>
            </a:r>
            <a:r>
              <a:rPr lang="da-DK" sz="1200" dirty="0"/>
              <a:t>ind fra et T</a:t>
            </a:r>
            <a:r>
              <a:rPr lang="da-DK" sz="1200" dirty="0" smtClean="0"/>
              <a:t>idsrum </a:t>
            </a:r>
            <a:r>
              <a:rPr lang="da-DK" sz="1200" dirty="0"/>
              <a:t>i leveringsplanen og slip det på det ønskede tidspunkt i den valgte rute (ikke i </a:t>
            </a:r>
            <a:r>
              <a:rPr lang="da-DK" sz="1200" dirty="0" smtClean="0"/>
              <a:t>Borgerkalenderen).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Gentag </a:t>
            </a:r>
            <a:r>
              <a:rPr lang="da-DK" sz="1200" dirty="0"/>
              <a:t>med de øvrige </a:t>
            </a:r>
            <a:r>
              <a:rPr lang="da-DK" sz="1200" dirty="0" smtClean="0"/>
              <a:t>leveringer </a:t>
            </a:r>
            <a:r>
              <a:rPr lang="da-DK" sz="1200" dirty="0"/>
              <a:t>for samme ydelse, hvis der er </a:t>
            </a:r>
            <a:r>
              <a:rPr lang="da-DK" sz="1200" dirty="0" smtClean="0"/>
              <a:t>flere.</a:t>
            </a:r>
            <a:endParaRPr lang="en-GB" sz="1200" dirty="0"/>
          </a:p>
        </p:txBody>
      </p:sp>
      <p:sp>
        <p:nvSpPr>
          <p:cNvPr id="2048" name="Rektangel 2047"/>
          <p:cNvSpPr/>
          <p:nvPr/>
        </p:nvSpPr>
        <p:spPr>
          <a:xfrm>
            <a:off x="-825676" y="703048"/>
            <a:ext cx="7328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Disponér ydelse </a:t>
            </a:r>
            <a:r>
              <a:rPr lang="da-DK" sz="3200" i="1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med</a:t>
            </a:r>
            <a:r>
              <a:rPr lang="da-DK" sz="32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 leveringsplan </a:t>
            </a:r>
            <a:endParaRPr lang="en-GB" sz="3200" kern="1400" spc="25" dirty="0">
              <a:effectLst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02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129885" y="2046730"/>
            <a:ext cx="17751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ea typeface="Arial" charset="0"/>
                <a:cs typeface="Arial" charset="0"/>
              </a:rPr>
              <a:t>Husk</a:t>
            </a:r>
          </a:p>
          <a:p>
            <a:endParaRPr lang="da-DK" sz="1200" dirty="0">
              <a:ea typeface="Arial" charset="0"/>
              <a:cs typeface="Arial" charset="0"/>
            </a:endParaRPr>
          </a:p>
          <a:p>
            <a:pPr lvl="0"/>
            <a:r>
              <a:rPr lang="da-DK" sz="1200" dirty="0" smtClean="0"/>
              <a:t>Dobbeltklik </a:t>
            </a:r>
            <a:r>
              <a:rPr lang="da-DK" sz="1200" dirty="0"/>
              <a:t>på ydelsen i ydelsestabellen for at se informationer om </a:t>
            </a:r>
            <a:r>
              <a:rPr lang="da-DK" sz="1200" dirty="0" smtClean="0"/>
              <a:t>frekvens, </a:t>
            </a:r>
            <a:r>
              <a:rPr lang="da-DK" sz="1200" dirty="0"/>
              <a:t>tid og krævede kompetencer (grøn markering på figuren </a:t>
            </a:r>
            <a:r>
              <a:rPr lang="da-DK" sz="1200" dirty="0" smtClean="0"/>
              <a:t>nedenfor).</a:t>
            </a:r>
            <a:endParaRPr lang="da-DK" sz="1100" dirty="0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6200" y="4847811"/>
            <a:ext cx="6720135" cy="4553166"/>
            <a:chOff x="-113665" y="1152525"/>
            <a:chExt cx="7085330" cy="4800600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13665" y="1152525"/>
              <a:ext cx="7085330" cy="4800600"/>
            </a:xfrm>
            <a:prstGeom prst="rect">
              <a:avLst/>
            </a:prstGeom>
          </p:spPr>
        </p:pic>
        <p:sp>
          <p:nvSpPr>
            <p:cNvPr id="39" name="Rounded Rectangle 38"/>
            <p:cNvSpPr/>
            <p:nvPr/>
          </p:nvSpPr>
          <p:spPr>
            <a:xfrm>
              <a:off x="432435" y="4746625"/>
              <a:ext cx="1200150" cy="257175"/>
            </a:xfrm>
            <a:prstGeom prst="roundRect">
              <a:avLst/>
            </a:prstGeom>
            <a:noFill/>
            <a:ln w="28575"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3645535" y="5673725"/>
              <a:ext cx="428625" cy="257175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-100965" y="1508125"/>
              <a:ext cx="1647825" cy="552450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-88266" y="2093517"/>
              <a:ext cx="1647825" cy="419100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-88265" y="2701925"/>
              <a:ext cx="1647825" cy="495300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-88265" y="3336925"/>
              <a:ext cx="1647825" cy="381000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-75565" y="3946525"/>
              <a:ext cx="1647825" cy="409575"/>
            </a:xfrm>
            <a:prstGeom prst="roundRect">
              <a:avLst/>
            </a:prstGeom>
            <a:noFill/>
            <a:ln w="28575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141</Words>
  <Application>Microsoft Office PowerPoint</Application>
  <PresentationFormat>A4 (210 x 297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Office-tema</vt:lpstr>
      <vt:lpstr>Dias nummer 1</vt:lpstr>
    </vt:vector>
  </TitlesOfParts>
  <Company>Aarhus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Maria Nordlund</cp:lastModifiedBy>
  <cp:revision>22</cp:revision>
  <dcterms:created xsi:type="dcterms:W3CDTF">2018-02-26T12:25:53Z</dcterms:created>
  <dcterms:modified xsi:type="dcterms:W3CDTF">2018-09-24T09:19:55Z</dcterms:modified>
</cp:coreProperties>
</file>