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>
        <p:scale>
          <a:sx n="90" d="100"/>
          <a:sy n="90" d="100"/>
        </p:scale>
        <p:origin x="-3120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pPr/>
              <a:t>24-09-2018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-1" y="1891202"/>
            <a:ext cx="2522063" cy="3126276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grpSp>
        <p:nvGrpSpPr>
          <p:cNvPr id="11" name="Gruppe 10"/>
          <p:cNvGrpSpPr/>
          <p:nvPr/>
        </p:nvGrpSpPr>
        <p:grpSpPr>
          <a:xfrm>
            <a:off x="219461" y="6055055"/>
            <a:ext cx="6470098" cy="3608660"/>
            <a:chOff x="-213677" y="2921318"/>
            <a:chExt cx="7285355" cy="4063365"/>
          </a:xfrm>
        </p:grpSpPr>
        <p:pic>
          <p:nvPicPr>
            <p:cNvPr id="17" name="Picture 7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3677" y="2921318"/>
              <a:ext cx="7285355" cy="3901440"/>
            </a:xfrm>
            <a:prstGeom prst="rect">
              <a:avLst/>
            </a:prstGeom>
            <a:noFill/>
            <a:ln w="12700"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13" name="Oval 2"/>
            <p:cNvSpPr/>
            <p:nvPr/>
          </p:nvSpPr>
          <p:spPr>
            <a:xfrm>
              <a:off x="2735263" y="6479858"/>
              <a:ext cx="1661160" cy="504825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da-DK" sz="1100">
                  <a:effectLst/>
                  <a:latin typeface="Arial" panose="020B0604020202020204" pitchFamily="34" charset="0"/>
                  <a:ea typeface="MS Mincho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" name="Oval 3"/>
            <p:cNvSpPr/>
            <p:nvPr/>
          </p:nvSpPr>
          <p:spPr>
            <a:xfrm>
              <a:off x="-136842" y="2982278"/>
              <a:ext cx="609600" cy="899160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da-DK" sz="1100">
                  <a:effectLst/>
                  <a:latin typeface="Arial" panose="020B0604020202020204" pitchFamily="34" charset="0"/>
                  <a:ea typeface="MS Mincho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5" name="Oval 4"/>
            <p:cNvSpPr/>
            <p:nvPr/>
          </p:nvSpPr>
          <p:spPr>
            <a:xfrm>
              <a:off x="6039168" y="3033078"/>
              <a:ext cx="885825" cy="552450"/>
            </a:xfrm>
            <a:prstGeom prst="ellipse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da-DK" sz="1100">
                  <a:effectLst/>
                  <a:latin typeface="Arial" panose="020B0604020202020204" pitchFamily="34" charset="0"/>
                  <a:ea typeface="MS Mincho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6" name="Oval 6"/>
            <p:cNvSpPr/>
            <p:nvPr/>
          </p:nvSpPr>
          <p:spPr>
            <a:xfrm>
              <a:off x="190183" y="5627688"/>
              <a:ext cx="1352550" cy="361950"/>
            </a:xfrm>
            <a:prstGeom prst="ellips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da-DK" sz="1100">
                  <a:effectLst/>
                  <a:latin typeface="Arial" panose="020B0604020202020204" pitchFamily="34" charset="0"/>
                  <a:ea typeface="MS Mincho"/>
                  <a:cs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31" name="Rektangel 30"/>
          <p:cNvSpPr/>
          <p:nvPr/>
        </p:nvSpPr>
        <p:spPr>
          <a:xfrm>
            <a:off x="2640225" y="1627984"/>
            <a:ext cx="40376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/>
              <a:t>Gå </a:t>
            </a:r>
            <a:r>
              <a:rPr lang="da-DK" sz="1200" b="1" dirty="0"/>
              <a:t>ind under fanen </a:t>
            </a:r>
            <a:r>
              <a:rPr lang="da-DK" sz="1200" b="1" dirty="0" smtClean="0"/>
              <a:t>Planlægning</a:t>
            </a:r>
            <a:endParaRPr lang="da-DK" sz="1200" b="1" dirty="0"/>
          </a:p>
          <a:p>
            <a:pPr marL="17145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Vælg </a:t>
            </a:r>
            <a:r>
              <a:rPr lang="da-DK" sz="1200" dirty="0"/>
              <a:t>dato (blå markering på figuren nedenfor</a:t>
            </a:r>
            <a:r>
              <a:rPr lang="da-DK" sz="1200" dirty="0" smtClean="0"/>
              <a:t>).</a:t>
            </a:r>
          </a:p>
          <a:p>
            <a:pPr marL="17145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Klik </a:t>
            </a:r>
            <a:r>
              <a:rPr lang="da-DK" sz="1200" dirty="0"/>
              <a:t>på Rutevælgeren og vælg de ruter, du vil se (gul markering på figur nedenfor)</a:t>
            </a:r>
          </a:p>
          <a:p>
            <a:endParaRPr lang="da-DK" sz="1200" dirty="0"/>
          </a:p>
          <a:p>
            <a:r>
              <a:rPr lang="da-DK" sz="1200" b="1" dirty="0"/>
              <a:t>Du kan vælge at se </a:t>
            </a:r>
            <a:r>
              <a:rPr lang="da-DK" sz="1200" b="1" dirty="0" smtClean="0"/>
              <a:t>enten</a:t>
            </a:r>
            <a:endParaRPr lang="da-DK" sz="1200" b="1" dirty="0"/>
          </a:p>
          <a:p>
            <a:pPr marL="171450" indent="-171450">
              <a:buClr>
                <a:srgbClr val="D53D20"/>
              </a:buClr>
              <a:buSzPct val="100000"/>
              <a:buFont typeface="Arial" panose="020B0604020202020204" pitchFamily="34" charset="0"/>
              <a:buChar char="•"/>
            </a:pPr>
            <a:r>
              <a:rPr lang="da-DK" sz="1200" dirty="0" smtClean="0"/>
              <a:t>En </a:t>
            </a:r>
            <a:r>
              <a:rPr lang="da-DK" sz="1200" dirty="0"/>
              <a:t>eller flere rutegrupper for en konkret dag</a:t>
            </a:r>
          </a:p>
          <a:p>
            <a:pPr marL="171450" indent="-171450">
              <a:buClr>
                <a:srgbClr val="D53D20"/>
              </a:buClr>
              <a:buSzPct val="100000"/>
              <a:buFont typeface="Arial" panose="020B0604020202020204" pitchFamily="34" charset="0"/>
              <a:buChar char="•"/>
            </a:pPr>
            <a:r>
              <a:rPr lang="da-DK" sz="1200" dirty="0" smtClean="0"/>
              <a:t>En </a:t>
            </a:r>
            <a:r>
              <a:rPr lang="da-DK" sz="1200" dirty="0"/>
              <a:t>eller flere ruter for en hel uge</a:t>
            </a:r>
          </a:p>
          <a:p>
            <a:pPr marL="171450" indent="-171450">
              <a:buClr>
                <a:srgbClr val="D53D20"/>
              </a:buClr>
              <a:buSzPct val="100000"/>
              <a:buFont typeface="Arial" panose="020B0604020202020204" pitchFamily="34" charset="0"/>
              <a:buChar char="•"/>
            </a:pPr>
            <a:r>
              <a:rPr lang="da-DK" sz="1200" dirty="0" smtClean="0"/>
              <a:t>En </a:t>
            </a:r>
            <a:r>
              <a:rPr lang="da-DK" sz="1200" dirty="0"/>
              <a:t>kombination af ruter og rutegrupper for en konkret dag</a:t>
            </a:r>
          </a:p>
          <a:p>
            <a:pPr marL="171450" indent="-171450">
              <a:buClr>
                <a:srgbClr val="D53D20"/>
              </a:buClr>
              <a:buSzPct val="100000"/>
              <a:buFont typeface="Arial" panose="020B0604020202020204" pitchFamily="34" charset="0"/>
              <a:buChar char="•"/>
            </a:pPr>
            <a:r>
              <a:rPr lang="da-DK" sz="1200" dirty="0"/>
              <a:t>Hvis du vil vælge mere end </a:t>
            </a:r>
            <a:r>
              <a:rPr lang="da-DK" sz="1200" dirty="0" smtClean="0"/>
              <a:t>én rute/rutegruppe, </a:t>
            </a:r>
            <a:r>
              <a:rPr lang="da-DK" sz="1200" dirty="0"/>
              <a:t>holder du SHIFT-tasten nede, når du klikker.</a:t>
            </a:r>
          </a:p>
          <a:p>
            <a:endParaRPr lang="da-DK" sz="1200" dirty="0"/>
          </a:p>
          <a:p>
            <a:r>
              <a:rPr lang="da-DK" sz="1200" b="1" dirty="0" smtClean="0"/>
              <a:t>Klik </a:t>
            </a:r>
            <a:r>
              <a:rPr lang="da-DK" sz="1200" b="1" dirty="0"/>
              <a:t>på opsætningsknapperne </a:t>
            </a:r>
            <a:r>
              <a:rPr lang="da-DK" sz="1200" dirty="0"/>
              <a:t>(rød markering på figuren nedenfor) for at vælge den sammensætning af vinduer, du foretrækker. </a:t>
            </a:r>
            <a:endParaRPr lang="da-DK" sz="1200" dirty="0" smtClean="0"/>
          </a:p>
          <a:p>
            <a:pPr marL="17145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Du </a:t>
            </a:r>
            <a:r>
              <a:rPr lang="da-DK" sz="1200" dirty="0"/>
              <a:t>kan fx se Ruteviseren og </a:t>
            </a:r>
            <a:r>
              <a:rPr lang="da-DK" sz="1200" dirty="0" smtClean="0"/>
              <a:t>Borgerkalenderen </a:t>
            </a:r>
            <a:r>
              <a:rPr lang="da-DK" sz="1200" dirty="0"/>
              <a:t>samtidig ved at klikke på knappen  </a:t>
            </a:r>
            <a:endParaRPr lang="da-DK" sz="1200" dirty="0" smtClean="0"/>
          </a:p>
          <a:p>
            <a:endParaRPr lang="da-DK" sz="1200" dirty="0"/>
          </a:p>
          <a:p>
            <a:r>
              <a:rPr lang="da-DK" sz="1200" b="1" dirty="0" smtClean="0"/>
              <a:t>Borgerkalenderen</a:t>
            </a:r>
            <a:r>
              <a:rPr lang="da-DK" sz="1200" dirty="0" smtClean="0"/>
              <a:t> </a:t>
            </a:r>
            <a:r>
              <a:rPr lang="da-DK" sz="1200" dirty="0"/>
              <a:t>viser den valgte borgers kalender i en uge.</a:t>
            </a:r>
          </a:p>
          <a:p>
            <a:pPr marL="171450" indent="-171450"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Du </a:t>
            </a:r>
            <a:r>
              <a:rPr lang="da-DK" sz="1200" dirty="0"/>
              <a:t>vælger hvilken borger, du vil have i fokus (og se i Borgerkalenderen), i borger-søgefeltet (</a:t>
            </a:r>
            <a:r>
              <a:rPr lang="da-DK" sz="1200" dirty="0" smtClean="0"/>
              <a:t>grå </a:t>
            </a:r>
            <a:r>
              <a:rPr lang="da-DK" sz="1200" dirty="0"/>
              <a:t>markering </a:t>
            </a:r>
            <a:r>
              <a:rPr lang="da-DK" sz="1200"/>
              <a:t>på </a:t>
            </a:r>
            <a:r>
              <a:rPr lang="da-DK" sz="1200" smtClean="0"/>
              <a:t>figuren </a:t>
            </a:r>
            <a:r>
              <a:rPr lang="da-DK" sz="1200" dirty="0"/>
              <a:t>nedenfor). Eller ved bare at klikke på et besøg</a:t>
            </a:r>
            <a:r>
              <a:rPr lang="da-DK" sz="1200" dirty="0" smtClean="0"/>
              <a:t>.</a:t>
            </a:r>
            <a:endParaRPr lang="da-DK" sz="1200" dirty="0"/>
          </a:p>
        </p:txBody>
      </p:sp>
      <p:sp>
        <p:nvSpPr>
          <p:cNvPr id="2048" name="Rektangel 2047"/>
          <p:cNvSpPr/>
          <p:nvPr/>
        </p:nvSpPr>
        <p:spPr>
          <a:xfrm>
            <a:off x="2522063" y="724095"/>
            <a:ext cx="3891696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100" kern="1400" spc="25" dirty="0">
                <a:solidFill>
                  <a:srgbClr val="D53D20"/>
                </a:solidFill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Find huller i planen</a:t>
            </a:r>
            <a:endParaRPr lang="da-DK" sz="3100" kern="1400" spc="25" dirty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01</a:t>
            </a:r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kstfelt 2056"/>
          <p:cNvSpPr txBox="1"/>
          <p:nvPr/>
        </p:nvSpPr>
        <p:spPr>
          <a:xfrm>
            <a:off x="129885" y="2046730"/>
            <a:ext cx="22264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Genvejstaster i planlægningsfanen: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da-DK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da-DK" sz="1200" dirty="0" smtClean="0"/>
              <a:t>Alt </a:t>
            </a:r>
            <a:r>
              <a:rPr lang="da-DK" sz="1200" dirty="0"/>
              <a:t>+ højre/venstre-piletaster </a:t>
            </a:r>
            <a:r>
              <a:rPr lang="da-DK" sz="1200" dirty="0" smtClean="0"/>
              <a:t>= gå </a:t>
            </a:r>
            <a:r>
              <a:rPr lang="da-DK" sz="1200" dirty="0"/>
              <a:t>én dag frem </a:t>
            </a:r>
            <a:r>
              <a:rPr lang="da-DK" sz="1200" dirty="0" smtClean="0"/>
              <a:t>eller </a:t>
            </a:r>
            <a:r>
              <a:rPr lang="da-DK" sz="1200" dirty="0"/>
              <a:t>tilbage. </a:t>
            </a:r>
            <a:endParaRPr lang="da-DK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da-DK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da-DK" sz="1200" dirty="0" smtClean="0"/>
              <a:t>Alt </a:t>
            </a:r>
            <a:r>
              <a:rPr lang="da-DK" sz="1200" dirty="0"/>
              <a:t>+ Page Up/Page </a:t>
            </a:r>
            <a:r>
              <a:rPr lang="da-DK" sz="1200" dirty="0" smtClean="0"/>
              <a:t>Down </a:t>
            </a:r>
          </a:p>
          <a:p>
            <a:r>
              <a:rPr lang="da-DK" sz="1200" dirty="0" smtClean="0"/>
              <a:t>    = gå en uge frem eller tilbage.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da-DK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da-DK" sz="1200" dirty="0" smtClean="0"/>
              <a:t>Skub tidsintervallet </a:t>
            </a:r>
            <a:r>
              <a:rPr lang="da-DK" sz="1200" dirty="0"/>
              <a:t>med musens rulleknap. </a:t>
            </a:r>
            <a:endParaRPr lang="da-DK" sz="12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da-DK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da-DK" sz="1200" dirty="0" smtClean="0"/>
              <a:t>SHIFT + musens rulleknap </a:t>
            </a:r>
          </a:p>
          <a:p>
            <a:r>
              <a:rPr lang="da-DK" sz="1200" dirty="0" smtClean="0"/>
              <a:t>     = zoom ind og ud.</a:t>
            </a:r>
            <a:endParaRPr lang="da-DK" dirty="0"/>
          </a:p>
        </p:txBody>
      </p:sp>
      <p:pic>
        <p:nvPicPr>
          <p:cNvPr id="46" name="Picture 5"/>
          <p:cNvPicPr/>
          <p:nvPr/>
        </p:nvPicPr>
        <p:blipFill rotWithShape="1">
          <a:blip r:embed="rId3" cstate="print"/>
          <a:srcRect t="-2" b="-7636"/>
          <a:stretch/>
        </p:blipFill>
        <p:spPr bwMode="auto">
          <a:xfrm>
            <a:off x="4233281" y="4631950"/>
            <a:ext cx="429895" cy="2273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671513" y="78438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213</Words>
  <Application>Microsoft Office PowerPoint</Application>
  <PresentationFormat>A4 (210 x 297 mm)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Office-tema</vt:lpstr>
      <vt:lpstr>Dias nummer 1</vt:lpstr>
    </vt:vector>
  </TitlesOfParts>
  <Company>Aarhus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Maria Nordlund</cp:lastModifiedBy>
  <cp:revision>15</cp:revision>
  <dcterms:created xsi:type="dcterms:W3CDTF">2018-02-26T12:25:53Z</dcterms:created>
  <dcterms:modified xsi:type="dcterms:W3CDTF">2018-09-24T09:18:50Z</dcterms:modified>
</cp:coreProperties>
</file>