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62" r:id="rId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E377-FE95-4912-A028-5484A889D723}" type="datetimeFigureOut">
              <a:rPr lang="da-DK" smtClean="0"/>
              <a:pPr/>
              <a:t>14-12-2022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0FB2-DA70-48C9-A1AF-84767E3D4B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Organisering af </a:t>
            </a:r>
            <a:r>
              <a:rPr lang="da-DK" dirty="0" err="1"/>
              <a:t>MED-systemet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77D8D66-F9FF-532D-FF69-B5AF08A24A5E}"/>
              </a:ext>
            </a:extLst>
          </p:cNvPr>
          <p:cNvSpPr txBox="1"/>
          <p:nvPr/>
        </p:nvSpPr>
        <p:spPr>
          <a:xfrm>
            <a:off x="467544" y="60932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Version - januar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987824" y="260648"/>
            <a:ext cx="37444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HovedMED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2699792" y="1196752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/>
              <a:t>Niveau 1: HovedMED</a:t>
            </a:r>
          </a:p>
          <a:p>
            <a:pPr algn="ctr"/>
            <a:r>
              <a:rPr lang="da-DK" sz="1000" b="1" dirty="0"/>
              <a:t>Ansvar for sikkerheds- og sundhedsarbejdet i hele kommunen</a:t>
            </a:r>
          </a:p>
        </p:txBody>
      </p:sp>
      <p:sp>
        <p:nvSpPr>
          <p:cNvPr id="7" name="Rektangel 6"/>
          <p:cNvSpPr/>
          <p:nvPr/>
        </p:nvSpPr>
        <p:spPr>
          <a:xfrm>
            <a:off x="6156176" y="1700808"/>
            <a:ext cx="252028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dirty="0"/>
              <a:t>”Fælles </a:t>
            </a:r>
            <a:r>
              <a:rPr lang="da-DK" sz="1400" dirty="0" err="1"/>
              <a:t>RådhusMED</a:t>
            </a:r>
            <a:r>
              <a:rPr lang="da-DK" sz="1400" dirty="0"/>
              <a:t>”</a:t>
            </a:r>
          </a:p>
          <a:p>
            <a:r>
              <a:rPr lang="da-DK" sz="1000" dirty="0"/>
              <a:t>Fællesudvalg for Rådhus og Bibliotek</a:t>
            </a:r>
          </a:p>
        </p:txBody>
      </p:sp>
      <p:sp>
        <p:nvSpPr>
          <p:cNvPr id="8" name="Rektangel 7"/>
          <p:cNvSpPr/>
          <p:nvPr/>
        </p:nvSpPr>
        <p:spPr>
          <a:xfrm>
            <a:off x="6156176" y="2636912"/>
            <a:ext cx="2520280" cy="64807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400" dirty="0" err="1"/>
              <a:t>FællesMED</a:t>
            </a:r>
            <a:endParaRPr lang="da-DK" sz="1400" dirty="0"/>
          </a:p>
          <a:p>
            <a:r>
              <a:rPr lang="da-DK" sz="1000" dirty="0"/>
              <a:t>For centre med eksterne driftssteder tilknyttet (markeret m. stjerne*)</a:t>
            </a:r>
          </a:p>
        </p:txBody>
      </p:sp>
      <p:sp>
        <p:nvSpPr>
          <p:cNvPr id="9" name="Ellipse 8"/>
          <p:cNvSpPr/>
          <p:nvPr/>
        </p:nvSpPr>
        <p:spPr>
          <a:xfrm>
            <a:off x="1691680" y="2060848"/>
            <a:ext cx="1584176" cy="10801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 dirty="0"/>
              <a:t>PPU</a:t>
            </a:r>
          </a:p>
        </p:txBody>
      </p:sp>
      <p:cxnSp>
        <p:nvCxnSpPr>
          <p:cNvPr id="15" name="Lige forbindelse 14"/>
          <p:cNvCxnSpPr/>
          <p:nvPr/>
        </p:nvCxnSpPr>
        <p:spPr>
          <a:xfrm>
            <a:off x="4860032" y="9087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683568" y="357301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boks 20"/>
          <p:cNvSpPr txBox="1"/>
          <p:nvPr/>
        </p:nvSpPr>
        <p:spPr>
          <a:xfrm>
            <a:off x="2771800" y="378904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/>
              <a:t>Niveau 2: LokalMED</a:t>
            </a:r>
          </a:p>
          <a:p>
            <a:pPr algn="ctr"/>
            <a:r>
              <a:rPr lang="da-DK" sz="1000" b="1" dirty="0"/>
              <a:t>Ansvar for sikkerheds- og sundhedsarbejdet på de enkelte områder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115616" y="4437112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*Center for Ejendomme og Arealer</a:t>
            </a:r>
          </a:p>
        </p:txBody>
      </p:sp>
      <p:sp>
        <p:nvSpPr>
          <p:cNvPr id="26" name="Rektangel 25"/>
          <p:cNvSpPr/>
          <p:nvPr/>
        </p:nvSpPr>
        <p:spPr>
          <a:xfrm>
            <a:off x="1115616" y="5013176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Center for Byudvikling og Natur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995936" y="5013176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Center for Ledelse og  Strategi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995936" y="4437112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Center for  Borger, Økonomi og IT 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732240" y="4437112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*Center for Dagtilbud </a:t>
            </a:r>
            <a:r>
              <a:rPr lang="da-DK" sz="1000"/>
              <a:t>og Uddannelse</a:t>
            </a:r>
            <a:endParaRPr lang="da-DK" sz="1000" dirty="0"/>
          </a:p>
        </p:txBody>
      </p:sp>
      <p:sp>
        <p:nvSpPr>
          <p:cNvPr id="31" name="Rektangel 30"/>
          <p:cNvSpPr/>
          <p:nvPr/>
        </p:nvSpPr>
        <p:spPr>
          <a:xfrm>
            <a:off x="6732240" y="5013176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*Center for Børn og Forebyggelse</a:t>
            </a:r>
          </a:p>
        </p:txBody>
      </p:sp>
      <p:sp>
        <p:nvSpPr>
          <p:cNvPr id="32" name="Rektangel 31"/>
          <p:cNvSpPr/>
          <p:nvPr/>
        </p:nvSpPr>
        <p:spPr>
          <a:xfrm>
            <a:off x="1115616" y="5589240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**Center for Kultur og Fritid</a:t>
            </a:r>
          </a:p>
        </p:txBody>
      </p:sp>
      <p:sp>
        <p:nvSpPr>
          <p:cNvPr id="33" name="Rektangel 32"/>
          <p:cNvSpPr/>
          <p:nvPr/>
        </p:nvSpPr>
        <p:spPr>
          <a:xfrm>
            <a:off x="6732240" y="5589240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*Center for Voksne og Velfærd</a:t>
            </a:r>
          </a:p>
        </p:txBody>
      </p:sp>
      <p:cxnSp>
        <p:nvCxnSpPr>
          <p:cNvPr id="42" name="Lige forbindelse 41"/>
          <p:cNvCxnSpPr/>
          <p:nvPr/>
        </p:nvCxnSpPr>
        <p:spPr>
          <a:xfrm>
            <a:off x="4860032" y="1628800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4860032" y="422108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>
            <a:cxnSpLocks/>
          </p:cNvCxnSpPr>
          <p:nvPr/>
        </p:nvCxnSpPr>
        <p:spPr>
          <a:xfrm>
            <a:off x="683568" y="357301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683568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>
            <a:cxnSpLocks/>
          </p:cNvCxnSpPr>
          <p:nvPr/>
        </p:nvCxnSpPr>
        <p:spPr>
          <a:xfrm>
            <a:off x="683568" y="52292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>
          <a:xfrm>
            <a:off x="4860032" y="436510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>
            <a:cxnSpLocks/>
          </p:cNvCxnSpPr>
          <p:nvPr/>
        </p:nvCxnSpPr>
        <p:spPr>
          <a:xfrm>
            <a:off x="5940152" y="4365104"/>
            <a:ext cx="0" cy="132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 flipH="1">
            <a:off x="5724128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 flipH="1">
            <a:off x="5724128" y="46531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>
            <a:cxnSpLocks/>
          </p:cNvCxnSpPr>
          <p:nvPr/>
        </p:nvCxnSpPr>
        <p:spPr>
          <a:xfrm>
            <a:off x="8676456" y="357301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/>
        </p:nvCxnSpPr>
        <p:spPr>
          <a:xfrm flipH="1">
            <a:off x="8460432" y="46531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ge forbindelse 66"/>
          <p:cNvCxnSpPr/>
          <p:nvPr/>
        </p:nvCxnSpPr>
        <p:spPr>
          <a:xfrm flipH="1">
            <a:off x="8460432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Lige forbindelse 67"/>
          <p:cNvCxnSpPr/>
          <p:nvPr/>
        </p:nvCxnSpPr>
        <p:spPr>
          <a:xfrm flipH="1">
            <a:off x="8460432" y="57332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ge forbindelse 72"/>
          <p:cNvCxnSpPr/>
          <p:nvPr/>
        </p:nvCxnSpPr>
        <p:spPr>
          <a:xfrm>
            <a:off x="3347864" y="256490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ge forbindelse 77"/>
          <p:cNvCxnSpPr/>
          <p:nvPr/>
        </p:nvCxnSpPr>
        <p:spPr>
          <a:xfrm>
            <a:off x="4932040" y="292494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/>
          <p:cNvCxnSpPr/>
          <p:nvPr/>
        </p:nvCxnSpPr>
        <p:spPr>
          <a:xfrm>
            <a:off x="4932040" y="20608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boks 36"/>
          <p:cNvSpPr txBox="1"/>
          <p:nvPr/>
        </p:nvSpPr>
        <p:spPr>
          <a:xfrm>
            <a:off x="251520" y="6218148"/>
            <a:ext cx="35283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000" dirty="0"/>
              <a:t>**(Har ikke et LokalMED – men </a:t>
            </a:r>
            <a:r>
              <a:rPr lang="da-DK" sz="1000" dirty="0" err="1"/>
              <a:t>afd.møde</a:t>
            </a:r>
            <a:r>
              <a:rPr lang="da-DK" sz="1000" dirty="0"/>
              <a:t> med samme status)</a:t>
            </a:r>
          </a:p>
          <a:p>
            <a:endParaRPr lang="da-DK" dirty="0"/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2D6C79ED-10C1-AADE-9B34-9F7FF8313877}"/>
              </a:ext>
            </a:extLst>
          </p:cNvPr>
          <p:cNvCxnSpPr>
            <a:cxnSpLocks/>
          </p:cNvCxnSpPr>
          <p:nvPr/>
        </p:nvCxnSpPr>
        <p:spPr>
          <a:xfrm>
            <a:off x="683568" y="57332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33EB301F-C9A7-19B4-32EA-595373BC0F93}"/>
              </a:ext>
            </a:extLst>
          </p:cNvPr>
          <p:cNvSpPr/>
          <p:nvPr/>
        </p:nvSpPr>
        <p:spPr>
          <a:xfrm>
            <a:off x="3995936" y="5517232"/>
            <a:ext cx="165618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/>
              <a:t>Center for Beskæftigelse- og Erhverv</a:t>
            </a: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B09F1F42-2AFC-C36B-BBF2-A0742BB2521A}"/>
              </a:ext>
            </a:extLst>
          </p:cNvPr>
          <p:cNvCxnSpPr/>
          <p:nvPr/>
        </p:nvCxnSpPr>
        <p:spPr>
          <a:xfrm flipH="1">
            <a:off x="5724128" y="568788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771800" y="836715"/>
            <a:ext cx="3035048" cy="8640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*</a:t>
            </a:r>
            <a:r>
              <a:rPr lang="da-DK" sz="1600" dirty="0" err="1"/>
              <a:t>FællesMED</a:t>
            </a:r>
            <a:r>
              <a:rPr lang="da-DK" sz="1600" dirty="0"/>
              <a:t> for </a:t>
            </a:r>
          </a:p>
          <a:p>
            <a:pPr algn="ctr"/>
            <a:r>
              <a:rPr lang="da-DK" sz="1600" dirty="0"/>
              <a:t>Center for Byudvikling og Natur</a:t>
            </a:r>
          </a:p>
          <a:p>
            <a:pPr algn="ctr"/>
            <a:r>
              <a:rPr lang="da-DK" sz="1600" dirty="0"/>
              <a:t>Center for Ejendomme og Arealer</a:t>
            </a:r>
          </a:p>
        </p:txBody>
      </p:sp>
      <p:sp>
        <p:nvSpPr>
          <p:cNvPr id="3" name="Rektangel 2"/>
          <p:cNvSpPr/>
          <p:nvPr/>
        </p:nvSpPr>
        <p:spPr>
          <a:xfrm>
            <a:off x="487840" y="2276872"/>
            <a:ext cx="13771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CBN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4283968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cxnSpLocks/>
          </p:cNvCxnSpPr>
          <p:nvPr/>
        </p:nvCxnSpPr>
        <p:spPr>
          <a:xfrm>
            <a:off x="1187624" y="198884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1187624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7452320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>
            <a:off x="5868144" y="19888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71F7F5AF-0E32-62D5-C1E7-16FC3843C8FE}"/>
              </a:ext>
            </a:extLst>
          </p:cNvPr>
          <p:cNvCxnSpPr/>
          <p:nvPr/>
        </p:nvCxnSpPr>
        <p:spPr>
          <a:xfrm>
            <a:off x="2771800" y="19888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>
            <a:extLst>
              <a:ext uri="{FF2B5EF4-FFF2-40B4-BE49-F238E27FC236}">
                <a16:creationId xmlns:a16="http://schemas.microsoft.com/office/drawing/2014/main" id="{ABBC52F4-814D-0D26-2718-1FD0B9833C08}"/>
              </a:ext>
            </a:extLst>
          </p:cNvPr>
          <p:cNvSpPr/>
          <p:nvPr/>
        </p:nvSpPr>
        <p:spPr>
          <a:xfrm>
            <a:off x="2083246" y="2276872"/>
            <a:ext cx="13771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Drift</a:t>
            </a:r>
          </a:p>
          <a:p>
            <a:pPr algn="ctr"/>
            <a:r>
              <a:rPr lang="da-DK" sz="1000" dirty="0"/>
              <a:t>CEA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3EAD8C-90E5-0417-9C6C-50F84EAD46A7}"/>
              </a:ext>
            </a:extLst>
          </p:cNvPr>
          <p:cNvSpPr/>
          <p:nvPr/>
        </p:nvSpPr>
        <p:spPr>
          <a:xfrm>
            <a:off x="3648130" y="2276872"/>
            <a:ext cx="13771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Rengøring</a:t>
            </a:r>
          </a:p>
          <a:p>
            <a:pPr algn="ctr"/>
            <a:r>
              <a:rPr lang="da-DK" sz="1000" dirty="0"/>
              <a:t>CEA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4CEA502-5C6F-54D5-A502-D2343231C7A6}"/>
              </a:ext>
            </a:extLst>
          </p:cNvPr>
          <p:cNvSpPr/>
          <p:nvPr/>
        </p:nvSpPr>
        <p:spPr>
          <a:xfrm>
            <a:off x="5220072" y="2276872"/>
            <a:ext cx="13771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ADM og </a:t>
            </a:r>
            <a:r>
              <a:rPr lang="da-DK" sz="1000" dirty="0" err="1"/>
              <a:t>Planlægnin</a:t>
            </a:r>
            <a:endParaRPr lang="da-DK" sz="1000" dirty="0"/>
          </a:p>
          <a:p>
            <a:pPr algn="ctr"/>
            <a:r>
              <a:rPr lang="da-DK" sz="1000" dirty="0"/>
              <a:t>CEA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E451878-E7B7-E7A4-EF8E-574DDFCCF0CE}"/>
              </a:ext>
            </a:extLst>
          </p:cNvPr>
          <p:cNvSpPr/>
          <p:nvPr/>
        </p:nvSpPr>
        <p:spPr>
          <a:xfrm>
            <a:off x="6804248" y="2276872"/>
            <a:ext cx="13771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Varmeforsyning</a:t>
            </a:r>
          </a:p>
          <a:p>
            <a:pPr algn="ctr"/>
            <a:r>
              <a:rPr lang="da-DK" sz="1000" dirty="0"/>
              <a:t>CEA</a:t>
            </a:r>
          </a:p>
        </p:txBody>
      </p: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B3E563DA-CB6C-3294-9E25-0B7110D08167}"/>
              </a:ext>
            </a:extLst>
          </p:cNvPr>
          <p:cNvCxnSpPr/>
          <p:nvPr/>
        </p:nvCxnSpPr>
        <p:spPr>
          <a:xfrm>
            <a:off x="4283968" y="19888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felt 18">
            <a:extLst>
              <a:ext uri="{FF2B5EF4-FFF2-40B4-BE49-F238E27FC236}">
                <a16:creationId xmlns:a16="http://schemas.microsoft.com/office/drawing/2014/main" id="{B9807A60-593F-F3F2-3C21-DEFF1FB4F81F}"/>
              </a:ext>
            </a:extLst>
          </p:cNvPr>
          <p:cNvSpPr txBox="1"/>
          <p:nvPr/>
        </p:nvSpPr>
        <p:spPr>
          <a:xfrm>
            <a:off x="611560" y="534359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CBN er Center for Byudvikling og Natur</a:t>
            </a:r>
          </a:p>
          <a:p>
            <a:r>
              <a:rPr lang="da-DK" sz="1200" dirty="0"/>
              <a:t>CEA er Center for Ejendomme og Arealer</a:t>
            </a:r>
          </a:p>
        </p:txBody>
      </p:sp>
    </p:spTree>
    <p:extLst>
      <p:ext uri="{BB962C8B-B14F-4D97-AF65-F5344CB8AC3E}">
        <p14:creationId xmlns:p14="http://schemas.microsoft.com/office/powerpoint/2010/main" val="310792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9792" y="476672"/>
            <a:ext cx="3672408" cy="7920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*</a:t>
            </a:r>
            <a:r>
              <a:rPr lang="da-DK" sz="1600" dirty="0" err="1"/>
              <a:t>FællesMED</a:t>
            </a:r>
            <a:r>
              <a:rPr lang="da-DK" sz="1600" dirty="0"/>
              <a:t> for</a:t>
            </a:r>
          </a:p>
          <a:p>
            <a:pPr algn="ctr"/>
            <a:r>
              <a:rPr lang="da-DK" sz="1600" dirty="0"/>
              <a:t>Center for Dagtilbud og Undervisning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248376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Troldebo</a:t>
            </a:r>
            <a:endParaRPr lang="da-DK" sz="1000" dirty="0"/>
          </a:p>
        </p:txBody>
      </p:sp>
      <p:sp>
        <p:nvSpPr>
          <p:cNvPr id="7" name="Rektangel 6"/>
          <p:cNvSpPr/>
          <p:nvPr/>
        </p:nvSpPr>
        <p:spPr>
          <a:xfrm>
            <a:off x="32352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Regnbuen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323528" y="3284984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Tvillingehuset</a:t>
            </a:r>
            <a:endParaRPr lang="da-DK" sz="1000" dirty="0"/>
          </a:p>
        </p:txBody>
      </p:sp>
      <p:sp>
        <p:nvSpPr>
          <p:cNvPr id="11" name="Rektangel 10"/>
          <p:cNvSpPr/>
          <p:nvPr/>
        </p:nvSpPr>
        <p:spPr>
          <a:xfrm>
            <a:off x="323528" y="4149080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Femkanten</a:t>
            </a:r>
          </a:p>
        </p:txBody>
      </p:sp>
      <p:sp>
        <p:nvSpPr>
          <p:cNvPr id="12" name="Rektangel 11"/>
          <p:cNvSpPr/>
          <p:nvPr/>
        </p:nvSpPr>
        <p:spPr>
          <a:xfrm>
            <a:off x="323528" y="501317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Piletræet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48376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Ørnebo</a:t>
            </a:r>
            <a:endParaRPr lang="da-DK" sz="1000" dirty="0"/>
          </a:p>
        </p:txBody>
      </p:sp>
      <p:sp>
        <p:nvSpPr>
          <p:cNvPr id="14" name="Rektangel 13"/>
          <p:cNvSpPr/>
          <p:nvPr/>
        </p:nvSpPr>
        <p:spPr>
          <a:xfrm>
            <a:off x="2483768" y="3284984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Firkløveren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483768" y="4149080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Elverhøj</a:t>
            </a:r>
          </a:p>
        </p:txBody>
      </p:sp>
      <p:sp>
        <p:nvSpPr>
          <p:cNvPr id="16" name="Rektangel 15"/>
          <p:cNvSpPr/>
          <p:nvPr/>
        </p:nvSpPr>
        <p:spPr>
          <a:xfrm>
            <a:off x="2483768" y="501317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Dagplejen</a:t>
            </a:r>
          </a:p>
        </p:txBody>
      </p:sp>
      <p:sp>
        <p:nvSpPr>
          <p:cNvPr id="20" name="Rektangel 19"/>
          <p:cNvSpPr/>
          <p:nvPr/>
        </p:nvSpPr>
        <p:spPr>
          <a:xfrm>
            <a:off x="464400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Dagtilbud og Undervisning</a:t>
            </a:r>
          </a:p>
        </p:txBody>
      </p:sp>
      <p:sp>
        <p:nvSpPr>
          <p:cNvPr id="21" name="Rektangel 20"/>
          <p:cNvSpPr/>
          <p:nvPr/>
        </p:nvSpPr>
        <p:spPr>
          <a:xfrm>
            <a:off x="464400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Ishøjgård</a:t>
            </a:r>
            <a:r>
              <a:rPr lang="da-DK" sz="1000" dirty="0"/>
              <a:t> (skole)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804248" y="501317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Strandgårskolen</a:t>
            </a:r>
            <a:r>
              <a:rPr lang="da-DK" sz="1000" dirty="0"/>
              <a:t> og SFO</a:t>
            </a:r>
          </a:p>
        </p:txBody>
      </p:sp>
      <p:sp>
        <p:nvSpPr>
          <p:cNvPr id="23" name="Rektangel 22"/>
          <p:cNvSpPr/>
          <p:nvPr/>
        </p:nvSpPr>
        <p:spPr>
          <a:xfrm>
            <a:off x="6804248" y="4149080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Vejlebroskolen</a:t>
            </a:r>
            <a:r>
              <a:rPr lang="da-DK" sz="1000" dirty="0"/>
              <a:t> og SFO</a:t>
            </a:r>
          </a:p>
        </p:txBody>
      </p:sp>
      <p:sp>
        <p:nvSpPr>
          <p:cNvPr id="24" name="Rektangel 23"/>
          <p:cNvSpPr/>
          <p:nvPr/>
        </p:nvSpPr>
        <p:spPr>
          <a:xfrm>
            <a:off x="6804248" y="3284984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Gildbroskolen</a:t>
            </a:r>
            <a:r>
              <a:rPr lang="da-DK" sz="1000" dirty="0"/>
              <a:t> og SFO</a:t>
            </a:r>
          </a:p>
        </p:txBody>
      </p:sp>
      <p:sp>
        <p:nvSpPr>
          <p:cNvPr id="25" name="Rektangel 24"/>
          <p:cNvSpPr/>
          <p:nvPr/>
        </p:nvSpPr>
        <p:spPr>
          <a:xfrm>
            <a:off x="680424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Vibeholmskolen og SFO</a:t>
            </a:r>
          </a:p>
        </p:txBody>
      </p:sp>
      <p:sp>
        <p:nvSpPr>
          <p:cNvPr id="26" name="Rektangel 25"/>
          <p:cNvSpPr/>
          <p:nvPr/>
        </p:nvSpPr>
        <p:spPr>
          <a:xfrm>
            <a:off x="680424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Ishøj Skole og SFO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2352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Trækronerne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23528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Bøgely</a:t>
            </a:r>
            <a:endParaRPr lang="da-DK" sz="1000" dirty="0"/>
          </a:p>
        </p:txBody>
      </p:sp>
      <p:cxnSp>
        <p:nvCxnSpPr>
          <p:cNvPr id="30" name="Lige forbindelse 29"/>
          <p:cNvCxnSpPr/>
          <p:nvPr/>
        </p:nvCxnSpPr>
        <p:spPr>
          <a:xfrm>
            <a:off x="4499992" y="12687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339752" y="14127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2339752" y="1412776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4499992" y="141277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>
            <a:off x="6660232" y="141277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/>
          <p:nvPr/>
        </p:nvCxnSpPr>
        <p:spPr>
          <a:xfrm>
            <a:off x="2195736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2195736" y="27809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2195736" y="36450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219573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>
            <a:off x="2195736" y="54452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>
            <a:off x="2051720" y="62373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435597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>
          <a:xfrm>
            <a:off x="4355976" y="27809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>
            <a:off x="4211960" y="36450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/>
          <p:nvPr/>
        </p:nvCxnSpPr>
        <p:spPr>
          <a:xfrm>
            <a:off x="4211960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>
            <a:off x="4211960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>
            <a:off x="651621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6516216" y="27809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>
            <a:off x="6660232" y="36450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forbindelse 59"/>
          <p:cNvCxnSpPr/>
          <p:nvPr/>
        </p:nvCxnSpPr>
        <p:spPr>
          <a:xfrm>
            <a:off x="6660232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/>
        </p:nvCxnSpPr>
        <p:spPr>
          <a:xfrm>
            <a:off x="6660232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9792" y="764704"/>
            <a:ext cx="3672408" cy="8640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*</a:t>
            </a:r>
            <a:r>
              <a:rPr lang="da-DK" sz="1600" dirty="0" err="1"/>
              <a:t>FællesMED</a:t>
            </a:r>
            <a:r>
              <a:rPr lang="da-DK" sz="1600" dirty="0"/>
              <a:t> for</a:t>
            </a:r>
          </a:p>
          <a:p>
            <a:pPr algn="ctr"/>
            <a:r>
              <a:rPr lang="da-DK" sz="1600" dirty="0"/>
              <a:t>Center for Børn og Forebyggelse</a:t>
            </a:r>
          </a:p>
        </p:txBody>
      </p:sp>
      <p:sp>
        <p:nvSpPr>
          <p:cNvPr id="3" name="Rektangel 2"/>
          <p:cNvSpPr/>
          <p:nvPr/>
        </p:nvSpPr>
        <p:spPr>
          <a:xfrm>
            <a:off x="323528" y="2420888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Tandplejen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4572000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6084168" y="2420888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Børn og forebyggelse</a:t>
            </a:r>
          </a:p>
        </p:txBody>
      </p:sp>
      <p:cxnSp>
        <p:nvCxnSpPr>
          <p:cNvPr id="14" name="Lige forbindelse 13"/>
          <p:cNvCxnSpPr/>
          <p:nvPr/>
        </p:nvCxnSpPr>
        <p:spPr>
          <a:xfrm>
            <a:off x="2339752" y="1988840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2339752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6516216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3203848" y="2420888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 err="1"/>
              <a:t>Ishøjgård</a:t>
            </a:r>
            <a:endParaRPr lang="da-DK" sz="1000" dirty="0"/>
          </a:p>
        </p:txBody>
      </p:sp>
      <p:cxnSp>
        <p:nvCxnSpPr>
          <p:cNvPr id="12" name="Lige forbindelse 11"/>
          <p:cNvCxnSpPr/>
          <p:nvPr/>
        </p:nvCxnSpPr>
        <p:spPr>
          <a:xfrm>
            <a:off x="4572000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9792" y="476672"/>
            <a:ext cx="3672408" cy="7920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*</a:t>
            </a:r>
            <a:r>
              <a:rPr lang="da-DK" sz="1600" dirty="0" err="1"/>
              <a:t>FællesMED</a:t>
            </a:r>
            <a:r>
              <a:rPr lang="da-DK" sz="1600" dirty="0"/>
              <a:t> for</a:t>
            </a:r>
          </a:p>
          <a:p>
            <a:pPr algn="ctr"/>
            <a:r>
              <a:rPr lang="da-DK" sz="1600" dirty="0"/>
              <a:t>Center for Kultur og Fritid</a:t>
            </a:r>
          </a:p>
        </p:txBody>
      </p:sp>
      <p:sp>
        <p:nvSpPr>
          <p:cNvPr id="3" name="Rektangel 2"/>
          <p:cNvSpPr/>
          <p:nvPr/>
        </p:nvSpPr>
        <p:spPr>
          <a:xfrm>
            <a:off x="248376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Ungdomsskolen</a:t>
            </a:r>
          </a:p>
        </p:txBody>
      </p:sp>
      <p:sp>
        <p:nvSpPr>
          <p:cNvPr id="21" name="Rektangel 20"/>
          <p:cNvSpPr/>
          <p:nvPr/>
        </p:nvSpPr>
        <p:spPr>
          <a:xfrm>
            <a:off x="464400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Bibliotek og </a:t>
            </a:r>
            <a:r>
              <a:rPr lang="da-DK" sz="1000" dirty="0" err="1"/>
              <a:t>Kulturcafen</a:t>
            </a:r>
            <a:endParaRPr lang="da-DK" sz="1000" dirty="0"/>
          </a:p>
        </p:txBody>
      </p:sp>
      <p:sp>
        <p:nvSpPr>
          <p:cNvPr id="26" name="Rektangel 25"/>
          <p:cNvSpPr/>
          <p:nvPr/>
        </p:nvSpPr>
        <p:spPr>
          <a:xfrm>
            <a:off x="680424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Idræts- Fritidscenter og Svømmehal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2352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Kulturskolen</a:t>
            </a:r>
          </a:p>
        </p:txBody>
      </p:sp>
      <p:cxnSp>
        <p:nvCxnSpPr>
          <p:cNvPr id="30" name="Lige forbindelse 29"/>
          <p:cNvCxnSpPr/>
          <p:nvPr/>
        </p:nvCxnSpPr>
        <p:spPr>
          <a:xfrm>
            <a:off x="4499992" y="12687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339752" y="14127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2339752" y="14127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4499992" y="141277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>
            <a:off x="6660232" y="141277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/>
          <p:nvPr/>
        </p:nvCxnSpPr>
        <p:spPr>
          <a:xfrm>
            <a:off x="2195736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435597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>
            <a:off x="651621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9792" y="476672"/>
            <a:ext cx="3672408" cy="7920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*</a:t>
            </a:r>
            <a:r>
              <a:rPr lang="da-DK" sz="1600" dirty="0" err="1"/>
              <a:t>FællesMED</a:t>
            </a:r>
            <a:r>
              <a:rPr lang="da-DK" sz="1600" dirty="0"/>
              <a:t> for </a:t>
            </a:r>
          </a:p>
          <a:p>
            <a:pPr algn="ctr"/>
            <a:r>
              <a:rPr lang="da-DK" sz="1600" dirty="0"/>
              <a:t>Center for Voksne og Velfærd</a:t>
            </a:r>
          </a:p>
        </p:txBody>
      </p:sp>
      <p:sp>
        <p:nvSpPr>
          <p:cNvPr id="3" name="Rektangel 2"/>
          <p:cNvSpPr/>
          <p:nvPr/>
        </p:nvSpPr>
        <p:spPr>
          <a:xfrm>
            <a:off x="2483768" y="1556792"/>
            <a:ext cx="1872208" cy="72008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>
                <a:solidFill>
                  <a:schemeClr val="bg1"/>
                </a:solidFill>
              </a:rPr>
              <a:t>LokalMED</a:t>
            </a:r>
          </a:p>
          <a:p>
            <a:pPr algn="ctr"/>
            <a:r>
              <a:rPr lang="da-DK" sz="1000" dirty="0" err="1">
                <a:solidFill>
                  <a:schemeClr val="bg1"/>
                </a:solidFill>
              </a:rPr>
              <a:t>Kærbo</a:t>
            </a:r>
            <a:r>
              <a:rPr lang="da-DK" sz="1000" dirty="0">
                <a:solidFill>
                  <a:schemeClr val="bg1"/>
                </a:solidFill>
              </a:rPr>
              <a:t>/</a:t>
            </a:r>
            <a:r>
              <a:rPr lang="da-DK" sz="1000" dirty="0" err="1">
                <a:solidFill>
                  <a:schemeClr val="bg1"/>
                </a:solidFill>
              </a:rPr>
              <a:t>Torsbo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6804248" y="155679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Træning og rehabilitering</a:t>
            </a:r>
          </a:p>
        </p:txBody>
      </p:sp>
      <p:sp>
        <p:nvSpPr>
          <p:cNvPr id="27" name="Rektangel 26"/>
          <p:cNvSpPr/>
          <p:nvPr/>
        </p:nvSpPr>
        <p:spPr>
          <a:xfrm>
            <a:off x="4644008" y="1544703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Hjemmeplejen</a:t>
            </a:r>
          </a:p>
        </p:txBody>
      </p:sp>
      <p:cxnSp>
        <p:nvCxnSpPr>
          <p:cNvPr id="30" name="Lige forbindelse 29"/>
          <p:cNvCxnSpPr/>
          <p:nvPr/>
        </p:nvCxnSpPr>
        <p:spPr>
          <a:xfrm>
            <a:off x="4499992" y="12687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339752" y="14127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2339752" y="14127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4499992" y="126876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>
            <a:off x="6660232" y="141277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>
            <a:cxnSpLocks/>
          </p:cNvCxnSpPr>
          <p:nvPr/>
        </p:nvCxnSpPr>
        <p:spPr>
          <a:xfrm>
            <a:off x="2339752" y="197132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435597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>
            <a:off x="6516216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680424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Handicap og Psykiatri</a:t>
            </a:r>
          </a:p>
        </p:txBody>
      </p:sp>
      <p:cxnSp>
        <p:nvCxnSpPr>
          <p:cNvPr id="22" name="Lige forbindelse 21"/>
          <p:cNvCxnSpPr/>
          <p:nvPr/>
        </p:nvCxnSpPr>
        <p:spPr>
          <a:xfrm>
            <a:off x="6660232" y="2780928"/>
            <a:ext cx="134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>
            <a:off x="2483768" y="242088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LokalMED</a:t>
            </a:r>
          </a:p>
          <a:p>
            <a:pPr algn="ctr"/>
            <a:r>
              <a:rPr lang="da-DK" sz="1000" dirty="0"/>
              <a:t>Voksne og Velfærd</a:t>
            </a:r>
          </a:p>
        </p:txBody>
      </p:sp>
      <p:cxnSp>
        <p:nvCxnSpPr>
          <p:cNvPr id="25" name="Lige forbindelse 24"/>
          <p:cNvCxnSpPr/>
          <p:nvPr/>
        </p:nvCxnSpPr>
        <p:spPr>
          <a:xfrm>
            <a:off x="4211960" y="27809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288</Words>
  <Application>Microsoft Office PowerPoint</Application>
  <PresentationFormat>Skærmshow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Kontortema</vt:lpstr>
      <vt:lpstr>Organisering af MED-systemet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Ishøj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af MED-systemet</dc:title>
  <dc:creator>she</dc:creator>
  <cp:lastModifiedBy>Søren Henriksen</cp:lastModifiedBy>
  <cp:revision>46</cp:revision>
  <cp:lastPrinted>2022-11-25T14:31:19Z</cp:lastPrinted>
  <dcterms:created xsi:type="dcterms:W3CDTF">2018-02-02T07:06:26Z</dcterms:created>
  <dcterms:modified xsi:type="dcterms:W3CDTF">2022-12-14T14:36:24Z</dcterms:modified>
</cp:coreProperties>
</file>